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4" r:id="rId4"/>
    <p:sldId id="296" r:id="rId5"/>
    <p:sldId id="295" r:id="rId6"/>
    <p:sldId id="298" r:id="rId7"/>
    <p:sldId id="299" r:id="rId8"/>
    <p:sldId id="287" r:id="rId9"/>
    <p:sldId id="263" r:id="rId10"/>
    <p:sldId id="300" r:id="rId11"/>
    <p:sldId id="288" r:id="rId12"/>
    <p:sldId id="264" r:id="rId13"/>
    <p:sldId id="301" r:id="rId14"/>
    <p:sldId id="289" r:id="rId15"/>
    <p:sldId id="265" r:id="rId16"/>
    <p:sldId id="271" r:id="rId17"/>
    <p:sldId id="302" r:id="rId18"/>
    <p:sldId id="290" r:id="rId19"/>
    <p:sldId id="266" r:id="rId20"/>
    <p:sldId id="272" r:id="rId21"/>
    <p:sldId id="273" r:id="rId22"/>
    <p:sldId id="303" r:id="rId23"/>
    <p:sldId id="308" r:id="rId24"/>
    <p:sldId id="306" r:id="rId25"/>
    <p:sldId id="307" r:id="rId26"/>
    <p:sldId id="305" r:id="rId27"/>
    <p:sldId id="310" r:id="rId28"/>
    <p:sldId id="309" r:id="rId29"/>
    <p:sldId id="311" r:id="rId30"/>
    <p:sldId id="292" r:id="rId31"/>
    <p:sldId id="278" r:id="rId32"/>
    <p:sldId id="279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149" autoAdjust="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36530-49DF-40E5-8C45-154DC953443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EB538A1-60F9-4220-84A9-3C1F2D8A5CF0}">
      <dgm:prSet phldrT="[Texto]" custT="1"/>
      <dgm:spPr/>
      <dgm:t>
        <a:bodyPr/>
        <a:lstStyle/>
        <a:p>
          <a:r>
            <a:rPr lang="pt-BR" sz="3200" dirty="0"/>
            <a:t>Pessoa Física</a:t>
          </a:r>
        </a:p>
      </dgm:t>
    </dgm:pt>
    <dgm:pt modelId="{A7AB6D00-8565-4E36-BBA5-511D680E912A}" type="parTrans" cxnId="{EC968932-B375-4355-AB5B-D2A24E6CBCF7}">
      <dgm:prSet/>
      <dgm:spPr/>
      <dgm:t>
        <a:bodyPr/>
        <a:lstStyle/>
        <a:p>
          <a:endParaRPr lang="pt-BR" sz="3200"/>
        </a:p>
      </dgm:t>
    </dgm:pt>
    <dgm:pt modelId="{AC328095-CB9B-4BF5-9295-019DE0824240}" type="sibTrans" cxnId="{EC968932-B375-4355-AB5B-D2A24E6CBCF7}">
      <dgm:prSet/>
      <dgm:spPr/>
      <dgm:t>
        <a:bodyPr/>
        <a:lstStyle/>
        <a:p>
          <a:endParaRPr lang="pt-BR" sz="3200"/>
        </a:p>
      </dgm:t>
    </dgm:pt>
    <dgm:pt modelId="{584F6398-AD9A-4054-934A-459A045D7264}">
      <dgm:prSet phldrT="[Texto]" custT="1"/>
      <dgm:spPr/>
      <dgm:t>
        <a:bodyPr/>
        <a:lstStyle/>
        <a:p>
          <a:r>
            <a:rPr lang="pt-BR" sz="3200" dirty="0"/>
            <a:t>13 respondentes</a:t>
          </a:r>
        </a:p>
        <a:p>
          <a:r>
            <a:rPr lang="pt-BR" sz="3200" dirty="0"/>
            <a:t>Áreas: Artesanato, Música, Artes Visuais, Técnica/monta-gem/criação </a:t>
          </a:r>
        </a:p>
      </dgm:t>
    </dgm:pt>
    <dgm:pt modelId="{732E77C5-4392-4FAE-99D1-3D89F5465EDF}" type="parTrans" cxnId="{A1CD4885-5D6D-4451-819C-5B86E6C5551B}">
      <dgm:prSet/>
      <dgm:spPr/>
      <dgm:t>
        <a:bodyPr/>
        <a:lstStyle/>
        <a:p>
          <a:endParaRPr lang="pt-BR" sz="3200"/>
        </a:p>
      </dgm:t>
    </dgm:pt>
    <dgm:pt modelId="{A641EE89-77A6-4A13-9BFA-1D0CF541B6A0}" type="sibTrans" cxnId="{A1CD4885-5D6D-4451-819C-5B86E6C5551B}">
      <dgm:prSet/>
      <dgm:spPr/>
      <dgm:t>
        <a:bodyPr/>
        <a:lstStyle/>
        <a:p>
          <a:endParaRPr lang="pt-BR" sz="3200"/>
        </a:p>
      </dgm:t>
    </dgm:pt>
    <dgm:pt modelId="{1868D329-49BB-4263-9433-56E646B97D6A}">
      <dgm:prSet phldrT="[Texto]" custT="1"/>
      <dgm:spPr/>
      <dgm:t>
        <a:bodyPr/>
        <a:lstStyle/>
        <a:p>
          <a:r>
            <a:rPr lang="pt-BR" sz="3200" dirty="0"/>
            <a:t>Pessoa Jurídica</a:t>
          </a:r>
        </a:p>
      </dgm:t>
    </dgm:pt>
    <dgm:pt modelId="{C2E702A4-054A-4F78-99DD-D30FF57B0879}" type="parTrans" cxnId="{104F007B-3DA7-41E7-BAC7-858DA433B1D3}">
      <dgm:prSet/>
      <dgm:spPr/>
      <dgm:t>
        <a:bodyPr/>
        <a:lstStyle/>
        <a:p>
          <a:endParaRPr lang="pt-BR" sz="3200"/>
        </a:p>
      </dgm:t>
    </dgm:pt>
    <dgm:pt modelId="{301E9BEC-C092-471A-8F45-61294DA1C152}" type="sibTrans" cxnId="{104F007B-3DA7-41E7-BAC7-858DA433B1D3}">
      <dgm:prSet/>
      <dgm:spPr/>
      <dgm:t>
        <a:bodyPr/>
        <a:lstStyle/>
        <a:p>
          <a:endParaRPr lang="pt-BR" sz="3200"/>
        </a:p>
      </dgm:t>
    </dgm:pt>
    <dgm:pt modelId="{DD864F01-0342-4370-8560-B45F339B8EAF}">
      <dgm:prSet phldrT="[Texto]" custT="1"/>
      <dgm:spPr/>
      <dgm:t>
        <a:bodyPr/>
        <a:lstStyle/>
        <a:p>
          <a:r>
            <a:rPr lang="pt-BR" sz="3200" dirty="0"/>
            <a:t>9 respondentes </a:t>
          </a:r>
        </a:p>
        <a:p>
          <a:r>
            <a:rPr lang="pt-BR" sz="3200" dirty="0"/>
            <a:t>Áreas: Livro, Leitura e Literatura, Circo, Teatro, Dança, Cultura de Povos de Imigração. </a:t>
          </a:r>
        </a:p>
      </dgm:t>
    </dgm:pt>
    <dgm:pt modelId="{7CAD8EAF-BFEB-4C12-83ED-6B4AD3838915}" type="parTrans" cxnId="{46F1D6D0-8A23-478D-B3A1-BFE21F09EEB3}">
      <dgm:prSet/>
      <dgm:spPr/>
      <dgm:t>
        <a:bodyPr/>
        <a:lstStyle/>
        <a:p>
          <a:endParaRPr lang="pt-BR" sz="3200"/>
        </a:p>
      </dgm:t>
    </dgm:pt>
    <dgm:pt modelId="{1D728375-9061-4992-AA0E-4C7C5E30D749}" type="sibTrans" cxnId="{46F1D6D0-8A23-478D-B3A1-BFE21F09EEB3}">
      <dgm:prSet/>
      <dgm:spPr/>
      <dgm:t>
        <a:bodyPr/>
        <a:lstStyle/>
        <a:p>
          <a:endParaRPr lang="pt-BR" sz="3200"/>
        </a:p>
      </dgm:t>
    </dgm:pt>
    <dgm:pt modelId="{5002159A-5E44-4294-9887-391FC5F22A17}">
      <dgm:prSet phldrT="[Texto]" custT="1"/>
      <dgm:spPr/>
      <dgm:t>
        <a:bodyPr/>
        <a:lstStyle/>
        <a:p>
          <a:r>
            <a:rPr lang="pt-BR" sz="3200" dirty="0"/>
            <a:t>Audiovisual </a:t>
          </a:r>
        </a:p>
      </dgm:t>
    </dgm:pt>
    <dgm:pt modelId="{1BCC10F0-74E1-4DCA-AFEC-BD359A031E3F}" type="parTrans" cxnId="{CAA1E3CC-9115-4B86-928A-C873D2C5B3AD}">
      <dgm:prSet/>
      <dgm:spPr/>
      <dgm:t>
        <a:bodyPr/>
        <a:lstStyle/>
        <a:p>
          <a:endParaRPr lang="pt-BR" sz="3200"/>
        </a:p>
      </dgm:t>
    </dgm:pt>
    <dgm:pt modelId="{BB87ECFA-BD6F-42CD-90DA-FE64D9887560}" type="sibTrans" cxnId="{CAA1E3CC-9115-4B86-928A-C873D2C5B3AD}">
      <dgm:prSet/>
      <dgm:spPr/>
      <dgm:t>
        <a:bodyPr/>
        <a:lstStyle/>
        <a:p>
          <a:endParaRPr lang="pt-BR" sz="3200"/>
        </a:p>
      </dgm:t>
    </dgm:pt>
    <dgm:pt modelId="{F16CF882-F93C-4569-8B18-543720989A27}">
      <dgm:prSet phldrT="[Texto]" custT="1"/>
      <dgm:spPr/>
      <dgm:t>
        <a:bodyPr/>
        <a:lstStyle/>
        <a:p>
          <a:r>
            <a:rPr lang="pt-BR" sz="3200" dirty="0"/>
            <a:t>4 respondentes</a:t>
          </a:r>
        </a:p>
        <a:p>
          <a:r>
            <a:rPr lang="pt-BR" sz="3200" dirty="0"/>
            <a:t>Áreas: Radiodifusão e Música</a:t>
          </a:r>
        </a:p>
      </dgm:t>
    </dgm:pt>
    <dgm:pt modelId="{C2FAAF07-31B8-42C3-B6D5-8F280B0BF2A8}" type="parTrans" cxnId="{2121E25B-ECFE-4A02-8A1F-F153BB97E5F9}">
      <dgm:prSet/>
      <dgm:spPr/>
      <dgm:t>
        <a:bodyPr/>
        <a:lstStyle/>
        <a:p>
          <a:endParaRPr lang="pt-BR" sz="3200"/>
        </a:p>
      </dgm:t>
    </dgm:pt>
    <dgm:pt modelId="{8924D9B9-55C7-4435-AD6B-857AC46A3701}" type="sibTrans" cxnId="{2121E25B-ECFE-4A02-8A1F-F153BB97E5F9}">
      <dgm:prSet/>
      <dgm:spPr/>
      <dgm:t>
        <a:bodyPr/>
        <a:lstStyle/>
        <a:p>
          <a:endParaRPr lang="pt-BR" sz="3200"/>
        </a:p>
      </dgm:t>
    </dgm:pt>
    <dgm:pt modelId="{494A93DA-3855-4A2F-8A4D-E45AEEBAF62F}" type="pres">
      <dgm:prSet presAssocID="{B1D36530-49DF-40E5-8C45-154DC953443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164EC7BE-A088-44B7-A479-B1DEDDFF10D2}" type="pres">
      <dgm:prSet presAssocID="{EEB538A1-60F9-4220-84A9-3C1F2D8A5CF0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BC4D02-0412-4BFF-86E0-80E5F8E38F17}" type="pres">
      <dgm:prSet presAssocID="{EEB538A1-60F9-4220-84A9-3C1F2D8A5CF0}" presName="childText1" presStyleLbl="solidAlignAcc1" presStyleIdx="0" presStyleCnt="3" custScaleY="116184" custLinFactNeighborX="-70" custLinFactNeighborY="15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52F462-5E09-4D62-AA76-269B136297C7}" type="pres">
      <dgm:prSet presAssocID="{1868D329-49BB-4263-9433-56E646B97D6A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026AEE-90D8-4931-9939-9CE3F024D1B1}" type="pres">
      <dgm:prSet presAssocID="{1868D329-49BB-4263-9433-56E646B97D6A}" presName="childText2" presStyleLbl="solidAlignAcc1" presStyleIdx="1" presStyleCnt="3" custScaleY="1134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2F531A-597B-407A-9717-FF0A6D4E7E66}" type="pres">
      <dgm:prSet presAssocID="{5002159A-5E44-4294-9887-391FC5F22A17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EEEA85-BBF3-4B83-8199-2FEF443501CA}" type="pres">
      <dgm:prSet presAssocID="{5002159A-5E44-4294-9887-391FC5F22A1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9666B09-58D2-4EFA-A893-74E8C5399167}" type="presOf" srcId="{5002159A-5E44-4294-9887-391FC5F22A17}" destId="{A92F531A-597B-407A-9717-FF0A6D4E7E66}" srcOrd="0" destOrd="0" presId="urn:microsoft.com/office/officeart/2009/3/layout/IncreasingArrowsProcess"/>
    <dgm:cxn modelId="{5953F339-BD82-4182-855D-FD0110C69F49}" type="presOf" srcId="{584F6398-AD9A-4054-934A-459A045D7264}" destId="{18BC4D02-0412-4BFF-86E0-80E5F8E38F17}" srcOrd="0" destOrd="0" presId="urn:microsoft.com/office/officeart/2009/3/layout/IncreasingArrowsProcess"/>
    <dgm:cxn modelId="{104F007B-3DA7-41E7-BAC7-858DA433B1D3}" srcId="{B1D36530-49DF-40E5-8C45-154DC953443A}" destId="{1868D329-49BB-4263-9433-56E646B97D6A}" srcOrd="1" destOrd="0" parTransId="{C2E702A4-054A-4F78-99DD-D30FF57B0879}" sibTransId="{301E9BEC-C092-471A-8F45-61294DA1C152}"/>
    <dgm:cxn modelId="{46F1D6D0-8A23-478D-B3A1-BFE21F09EEB3}" srcId="{1868D329-49BB-4263-9433-56E646B97D6A}" destId="{DD864F01-0342-4370-8560-B45F339B8EAF}" srcOrd="0" destOrd="0" parTransId="{7CAD8EAF-BFEB-4C12-83ED-6B4AD3838915}" sibTransId="{1D728375-9061-4992-AA0E-4C7C5E30D749}"/>
    <dgm:cxn modelId="{819989BF-2B72-4834-BD4D-3ABB6715BB2D}" type="presOf" srcId="{DD864F01-0342-4370-8560-B45F339B8EAF}" destId="{F2026AEE-90D8-4931-9939-9CE3F024D1B1}" srcOrd="0" destOrd="0" presId="urn:microsoft.com/office/officeart/2009/3/layout/IncreasingArrowsProcess"/>
    <dgm:cxn modelId="{9EDDFA22-6006-4F7A-B179-05D54FB2BCB3}" type="presOf" srcId="{F16CF882-F93C-4569-8B18-543720989A27}" destId="{73EEEA85-BBF3-4B83-8199-2FEF443501CA}" srcOrd="0" destOrd="0" presId="urn:microsoft.com/office/officeart/2009/3/layout/IncreasingArrowsProcess"/>
    <dgm:cxn modelId="{706A9DF8-F4AA-48FD-83C2-F7052236A448}" type="presOf" srcId="{B1D36530-49DF-40E5-8C45-154DC953443A}" destId="{494A93DA-3855-4A2F-8A4D-E45AEEBAF62F}" srcOrd="0" destOrd="0" presId="urn:microsoft.com/office/officeart/2009/3/layout/IncreasingArrowsProcess"/>
    <dgm:cxn modelId="{2121E25B-ECFE-4A02-8A1F-F153BB97E5F9}" srcId="{5002159A-5E44-4294-9887-391FC5F22A17}" destId="{F16CF882-F93C-4569-8B18-543720989A27}" srcOrd="0" destOrd="0" parTransId="{C2FAAF07-31B8-42C3-B6D5-8F280B0BF2A8}" sibTransId="{8924D9B9-55C7-4435-AD6B-857AC46A3701}"/>
    <dgm:cxn modelId="{CAA1E3CC-9115-4B86-928A-C873D2C5B3AD}" srcId="{B1D36530-49DF-40E5-8C45-154DC953443A}" destId="{5002159A-5E44-4294-9887-391FC5F22A17}" srcOrd="2" destOrd="0" parTransId="{1BCC10F0-74E1-4DCA-AFEC-BD359A031E3F}" sibTransId="{BB87ECFA-BD6F-42CD-90DA-FE64D9887560}"/>
    <dgm:cxn modelId="{EC968932-B375-4355-AB5B-D2A24E6CBCF7}" srcId="{B1D36530-49DF-40E5-8C45-154DC953443A}" destId="{EEB538A1-60F9-4220-84A9-3C1F2D8A5CF0}" srcOrd="0" destOrd="0" parTransId="{A7AB6D00-8565-4E36-BBA5-511D680E912A}" sibTransId="{AC328095-CB9B-4BF5-9295-019DE0824240}"/>
    <dgm:cxn modelId="{AA1D2C24-08AB-4EAE-9A4A-7743CC277092}" type="presOf" srcId="{EEB538A1-60F9-4220-84A9-3C1F2D8A5CF0}" destId="{164EC7BE-A088-44B7-A479-B1DEDDFF10D2}" srcOrd="0" destOrd="0" presId="urn:microsoft.com/office/officeart/2009/3/layout/IncreasingArrowsProcess"/>
    <dgm:cxn modelId="{A1CD4885-5D6D-4451-819C-5B86E6C5551B}" srcId="{EEB538A1-60F9-4220-84A9-3C1F2D8A5CF0}" destId="{584F6398-AD9A-4054-934A-459A045D7264}" srcOrd="0" destOrd="0" parTransId="{732E77C5-4392-4FAE-99D1-3D89F5465EDF}" sibTransId="{A641EE89-77A6-4A13-9BFA-1D0CF541B6A0}"/>
    <dgm:cxn modelId="{039B5833-7223-4388-A2B3-8C9EC9771317}" type="presOf" srcId="{1868D329-49BB-4263-9433-56E646B97D6A}" destId="{7652F462-5E09-4D62-AA76-269B136297C7}" srcOrd="0" destOrd="0" presId="urn:microsoft.com/office/officeart/2009/3/layout/IncreasingArrowsProcess"/>
    <dgm:cxn modelId="{2713E266-7758-4A13-A35F-15C3ACD7D5DD}" type="presParOf" srcId="{494A93DA-3855-4A2F-8A4D-E45AEEBAF62F}" destId="{164EC7BE-A088-44B7-A479-B1DEDDFF10D2}" srcOrd="0" destOrd="0" presId="urn:microsoft.com/office/officeart/2009/3/layout/IncreasingArrowsProcess"/>
    <dgm:cxn modelId="{53ADAF40-F55E-4115-A23E-8D0E6F8ACBB4}" type="presParOf" srcId="{494A93DA-3855-4A2F-8A4D-E45AEEBAF62F}" destId="{18BC4D02-0412-4BFF-86E0-80E5F8E38F17}" srcOrd="1" destOrd="0" presId="urn:microsoft.com/office/officeart/2009/3/layout/IncreasingArrowsProcess"/>
    <dgm:cxn modelId="{3BE74906-5D78-4032-903E-54BE935E385E}" type="presParOf" srcId="{494A93DA-3855-4A2F-8A4D-E45AEEBAF62F}" destId="{7652F462-5E09-4D62-AA76-269B136297C7}" srcOrd="2" destOrd="0" presId="urn:microsoft.com/office/officeart/2009/3/layout/IncreasingArrowsProcess"/>
    <dgm:cxn modelId="{F701C9E7-288A-47A9-AE19-76714A51B394}" type="presParOf" srcId="{494A93DA-3855-4A2F-8A4D-E45AEEBAF62F}" destId="{F2026AEE-90D8-4931-9939-9CE3F024D1B1}" srcOrd="3" destOrd="0" presId="urn:microsoft.com/office/officeart/2009/3/layout/IncreasingArrowsProcess"/>
    <dgm:cxn modelId="{CDABF2D2-DF67-4EAD-9E79-FE48A4669905}" type="presParOf" srcId="{494A93DA-3855-4A2F-8A4D-E45AEEBAF62F}" destId="{A92F531A-597B-407A-9717-FF0A6D4E7E66}" srcOrd="4" destOrd="0" presId="urn:microsoft.com/office/officeart/2009/3/layout/IncreasingArrowsProcess"/>
    <dgm:cxn modelId="{3670F12D-F197-48BF-B7A4-402E03404FFA}" type="presParOf" srcId="{494A93DA-3855-4A2F-8A4D-E45AEEBAF62F}" destId="{73EEEA85-BBF3-4B83-8199-2FEF443501C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F643E2-EF73-4F50-A8E7-9085C42D3218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1B728FD-2D2B-4C40-84DC-FFC1FB7992A5}">
      <dgm:prSet custT="1"/>
      <dgm:spPr/>
      <dgm:t>
        <a:bodyPr/>
        <a:lstStyle/>
        <a:p>
          <a:r>
            <a:rPr lang="pt-BR" sz="3000" b="1" dirty="0"/>
            <a:t>Qualidade do Projeto - Coerência do objeto, objetivos, justificativa e metas do projeto </a:t>
          </a:r>
          <a:endParaRPr lang="pt-BR" sz="3000" dirty="0"/>
        </a:p>
      </dgm:t>
    </dgm:pt>
    <dgm:pt modelId="{AC73B9F3-EDE6-4A30-AA97-4D77613D39DC}" type="parTrans" cxnId="{38F841EE-8885-4B1F-91A4-2824E6B1A873}">
      <dgm:prSet/>
      <dgm:spPr/>
      <dgm:t>
        <a:bodyPr/>
        <a:lstStyle/>
        <a:p>
          <a:endParaRPr lang="pt-BR" sz="3000"/>
        </a:p>
      </dgm:t>
    </dgm:pt>
    <dgm:pt modelId="{6AD29507-563D-4568-ABA5-B9DCFBE2AFB8}" type="sibTrans" cxnId="{38F841EE-8885-4B1F-91A4-2824E6B1A873}">
      <dgm:prSet/>
      <dgm:spPr/>
      <dgm:t>
        <a:bodyPr/>
        <a:lstStyle/>
        <a:p>
          <a:endParaRPr lang="pt-BR" sz="3000"/>
        </a:p>
      </dgm:t>
    </dgm:pt>
    <dgm:pt modelId="{E84F88BE-7ABD-4FF9-B2AE-9FB53092C00F}">
      <dgm:prSet custT="1"/>
      <dgm:spPr/>
      <dgm:t>
        <a:bodyPr/>
        <a:lstStyle/>
        <a:p>
          <a:r>
            <a:rPr lang="pt-BR" sz="3000" b="1" dirty="0" err="1"/>
            <a:t>Coerência</a:t>
          </a:r>
          <a:r>
            <a:rPr lang="pt-BR" sz="3000" b="1" dirty="0"/>
            <a:t> da planilha </a:t>
          </a:r>
          <a:r>
            <a:rPr lang="pt-BR" sz="3000" b="1" dirty="0" err="1"/>
            <a:t>orçamentária</a:t>
          </a:r>
          <a:r>
            <a:rPr lang="pt-BR" sz="3000" b="1" dirty="0"/>
            <a:t> e do cronograma de </a:t>
          </a:r>
          <a:r>
            <a:rPr lang="pt-BR" sz="3000" b="1" dirty="0" err="1"/>
            <a:t>execução</a:t>
          </a:r>
          <a:r>
            <a:rPr lang="pt-BR" sz="3000" b="1" dirty="0"/>
            <a:t> </a:t>
          </a:r>
          <a:r>
            <a:rPr lang="pt-BR" sz="3000" b="1" dirty="0" err="1"/>
            <a:t>às</a:t>
          </a:r>
          <a:r>
            <a:rPr lang="pt-BR" sz="3000" b="1" dirty="0"/>
            <a:t> metas, resultados e desdobramentos do projeto proposto </a:t>
          </a:r>
          <a:endParaRPr lang="pt-BR" sz="3000" dirty="0"/>
        </a:p>
      </dgm:t>
    </dgm:pt>
    <dgm:pt modelId="{F783EA4F-9157-4D76-A984-0B461B1C585D}" type="parTrans" cxnId="{A5CCA8CA-A237-4AD1-9FEF-43C3832D468C}">
      <dgm:prSet/>
      <dgm:spPr/>
      <dgm:t>
        <a:bodyPr/>
        <a:lstStyle/>
        <a:p>
          <a:endParaRPr lang="pt-BR" sz="3000"/>
        </a:p>
      </dgm:t>
    </dgm:pt>
    <dgm:pt modelId="{F1E593A0-EB5A-4F84-926F-56AA4B4709CB}" type="sibTrans" cxnId="{A5CCA8CA-A237-4AD1-9FEF-43C3832D468C}">
      <dgm:prSet/>
      <dgm:spPr/>
      <dgm:t>
        <a:bodyPr/>
        <a:lstStyle/>
        <a:p>
          <a:endParaRPr lang="pt-BR" sz="3000"/>
        </a:p>
      </dgm:t>
    </dgm:pt>
    <dgm:pt modelId="{4C3997EA-8F7B-4EF6-8731-9DC62744D152}">
      <dgm:prSet custT="1"/>
      <dgm:spPr/>
      <dgm:t>
        <a:bodyPr/>
        <a:lstStyle/>
        <a:p>
          <a:r>
            <a:rPr lang="pt-BR" sz="3000" b="1"/>
            <a:t>Coerência do Plano de Divulgação ao Cronograma, Objetivos e Metas do projeto proposto </a:t>
          </a:r>
          <a:endParaRPr lang="pt-BR" sz="3000"/>
        </a:p>
      </dgm:t>
    </dgm:pt>
    <dgm:pt modelId="{E275F535-6D58-41C6-91A6-46A98D3D4E0C}" type="parTrans" cxnId="{1ACE50E4-2BE8-4A95-B843-0A2E07916E50}">
      <dgm:prSet/>
      <dgm:spPr/>
      <dgm:t>
        <a:bodyPr/>
        <a:lstStyle/>
        <a:p>
          <a:endParaRPr lang="pt-BR" sz="3000"/>
        </a:p>
      </dgm:t>
    </dgm:pt>
    <dgm:pt modelId="{27F87E99-25A0-48D0-B6AF-24577DE6000F}" type="sibTrans" cxnId="{1ACE50E4-2BE8-4A95-B843-0A2E07916E50}">
      <dgm:prSet/>
      <dgm:spPr/>
      <dgm:t>
        <a:bodyPr/>
        <a:lstStyle/>
        <a:p>
          <a:endParaRPr lang="pt-BR" sz="3000"/>
        </a:p>
      </dgm:t>
    </dgm:pt>
    <dgm:pt modelId="{14C61702-6941-481C-9E97-1D1B818268C8}">
      <dgm:prSet custT="1"/>
      <dgm:spPr/>
      <dgm:t>
        <a:bodyPr/>
        <a:lstStyle/>
        <a:p>
          <a:r>
            <a:rPr lang="pt-BR" sz="3000" b="1"/>
            <a:t>Compatibilidade da ficha técnica com as atividades desenvolvidas </a:t>
          </a:r>
          <a:endParaRPr lang="pt-BR" sz="3000"/>
        </a:p>
      </dgm:t>
    </dgm:pt>
    <dgm:pt modelId="{81296088-AA68-4CAF-ADDA-33BACCE4EBB9}" type="parTrans" cxnId="{AAAC2B70-90A7-4A42-88C0-40223E9BD1AA}">
      <dgm:prSet/>
      <dgm:spPr/>
      <dgm:t>
        <a:bodyPr/>
        <a:lstStyle/>
        <a:p>
          <a:endParaRPr lang="pt-BR" sz="3000"/>
        </a:p>
      </dgm:t>
    </dgm:pt>
    <dgm:pt modelId="{909FF296-3EDE-486A-8357-97D9E0CD4ED6}" type="sibTrans" cxnId="{AAAC2B70-90A7-4A42-88C0-40223E9BD1AA}">
      <dgm:prSet/>
      <dgm:spPr/>
      <dgm:t>
        <a:bodyPr/>
        <a:lstStyle/>
        <a:p>
          <a:endParaRPr lang="pt-BR" sz="3000"/>
        </a:p>
      </dgm:t>
    </dgm:pt>
    <dgm:pt modelId="{900E3385-A04D-4646-AF1D-FF5DB606439A}" type="pres">
      <dgm:prSet presAssocID="{8FF643E2-EF73-4F50-A8E7-9085C42D32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A1A15A-750F-4A52-8045-572E699E5906}" type="pres">
      <dgm:prSet presAssocID="{31B728FD-2D2B-4C40-84DC-FFC1FB7992A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FCAF32-C916-4956-BE6F-AB2CD3F9F292}" type="pres">
      <dgm:prSet presAssocID="{6AD29507-563D-4568-ABA5-B9DCFBE2AFB8}" presName="sibTrans" presStyleCnt="0"/>
      <dgm:spPr/>
    </dgm:pt>
    <dgm:pt modelId="{E072DAA8-8D4C-44FD-ACB6-DB4F7407AA47}" type="pres">
      <dgm:prSet presAssocID="{14C61702-6941-481C-9E97-1D1B818268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66DB9A-517F-41D3-BF88-B23B7E35A8AE}" type="pres">
      <dgm:prSet presAssocID="{909FF296-3EDE-486A-8357-97D9E0CD4ED6}" presName="sibTrans" presStyleCnt="0"/>
      <dgm:spPr/>
    </dgm:pt>
    <dgm:pt modelId="{FCB25A73-2F78-46A1-990C-A2132FFAAA72}" type="pres">
      <dgm:prSet presAssocID="{4C3997EA-8F7B-4EF6-8731-9DC62744D15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26228D-3B55-42B2-9428-AD383DDDBC12}" type="pres">
      <dgm:prSet presAssocID="{27F87E99-25A0-48D0-B6AF-24577DE6000F}" presName="sibTrans" presStyleCnt="0"/>
      <dgm:spPr/>
    </dgm:pt>
    <dgm:pt modelId="{12CBC77D-7810-4066-99D2-90E43EE92155}" type="pres">
      <dgm:prSet presAssocID="{E84F88BE-7ABD-4FF9-B2AE-9FB53092C00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563D98-196E-4B88-843A-41CDD2F76D7A}" type="presOf" srcId="{14C61702-6941-481C-9E97-1D1B818268C8}" destId="{E072DAA8-8D4C-44FD-ACB6-DB4F7407AA47}" srcOrd="0" destOrd="0" presId="urn:microsoft.com/office/officeart/2005/8/layout/default"/>
    <dgm:cxn modelId="{C17160ED-EA45-4038-BA1A-CA74832AA16A}" type="presOf" srcId="{31B728FD-2D2B-4C40-84DC-FFC1FB7992A5}" destId="{E0A1A15A-750F-4A52-8045-572E699E5906}" srcOrd="0" destOrd="0" presId="urn:microsoft.com/office/officeart/2005/8/layout/default"/>
    <dgm:cxn modelId="{C54CF8A6-306C-433F-8B40-931CD5D265BB}" type="presOf" srcId="{8FF643E2-EF73-4F50-A8E7-9085C42D3218}" destId="{900E3385-A04D-4646-AF1D-FF5DB606439A}" srcOrd="0" destOrd="0" presId="urn:microsoft.com/office/officeart/2005/8/layout/default"/>
    <dgm:cxn modelId="{38F841EE-8885-4B1F-91A4-2824E6B1A873}" srcId="{8FF643E2-EF73-4F50-A8E7-9085C42D3218}" destId="{31B728FD-2D2B-4C40-84DC-FFC1FB7992A5}" srcOrd="0" destOrd="0" parTransId="{AC73B9F3-EDE6-4A30-AA97-4D77613D39DC}" sibTransId="{6AD29507-563D-4568-ABA5-B9DCFBE2AFB8}"/>
    <dgm:cxn modelId="{E849C5BC-BBDD-4CB2-AB61-FF671DC9C666}" type="presOf" srcId="{E84F88BE-7ABD-4FF9-B2AE-9FB53092C00F}" destId="{12CBC77D-7810-4066-99D2-90E43EE92155}" srcOrd="0" destOrd="0" presId="urn:microsoft.com/office/officeart/2005/8/layout/default"/>
    <dgm:cxn modelId="{1ACE50E4-2BE8-4A95-B843-0A2E07916E50}" srcId="{8FF643E2-EF73-4F50-A8E7-9085C42D3218}" destId="{4C3997EA-8F7B-4EF6-8731-9DC62744D152}" srcOrd="2" destOrd="0" parTransId="{E275F535-6D58-41C6-91A6-46A98D3D4E0C}" sibTransId="{27F87E99-25A0-48D0-B6AF-24577DE6000F}"/>
    <dgm:cxn modelId="{A5CCA8CA-A237-4AD1-9FEF-43C3832D468C}" srcId="{8FF643E2-EF73-4F50-A8E7-9085C42D3218}" destId="{E84F88BE-7ABD-4FF9-B2AE-9FB53092C00F}" srcOrd="3" destOrd="0" parTransId="{F783EA4F-9157-4D76-A984-0B461B1C585D}" sibTransId="{F1E593A0-EB5A-4F84-926F-56AA4B4709CB}"/>
    <dgm:cxn modelId="{798D6EFC-345E-4D54-ACBF-7DA7B0108311}" type="presOf" srcId="{4C3997EA-8F7B-4EF6-8731-9DC62744D152}" destId="{FCB25A73-2F78-46A1-990C-A2132FFAAA72}" srcOrd="0" destOrd="0" presId="urn:microsoft.com/office/officeart/2005/8/layout/default"/>
    <dgm:cxn modelId="{AAAC2B70-90A7-4A42-88C0-40223E9BD1AA}" srcId="{8FF643E2-EF73-4F50-A8E7-9085C42D3218}" destId="{14C61702-6941-481C-9E97-1D1B818268C8}" srcOrd="1" destOrd="0" parTransId="{81296088-AA68-4CAF-ADDA-33BACCE4EBB9}" sibTransId="{909FF296-3EDE-486A-8357-97D9E0CD4ED6}"/>
    <dgm:cxn modelId="{48C31ADB-3730-4B1C-9500-CBF4A7A88197}" type="presParOf" srcId="{900E3385-A04D-4646-AF1D-FF5DB606439A}" destId="{E0A1A15A-750F-4A52-8045-572E699E5906}" srcOrd="0" destOrd="0" presId="urn:microsoft.com/office/officeart/2005/8/layout/default"/>
    <dgm:cxn modelId="{6ED0DFEC-B387-402E-AC18-28834B882132}" type="presParOf" srcId="{900E3385-A04D-4646-AF1D-FF5DB606439A}" destId="{D6FCAF32-C916-4956-BE6F-AB2CD3F9F292}" srcOrd="1" destOrd="0" presId="urn:microsoft.com/office/officeart/2005/8/layout/default"/>
    <dgm:cxn modelId="{09B8BC47-A0AE-4BE0-8841-B3B8BF40F45C}" type="presParOf" srcId="{900E3385-A04D-4646-AF1D-FF5DB606439A}" destId="{E072DAA8-8D4C-44FD-ACB6-DB4F7407AA47}" srcOrd="2" destOrd="0" presId="urn:microsoft.com/office/officeart/2005/8/layout/default"/>
    <dgm:cxn modelId="{9E89D99C-A2D6-47E9-A9F0-935AF9861F22}" type="presParOf" srcId="{900E3385-A04D-4646-AF1D-FF5DB606439A}" destId="{9866DB9A-517F-41D3-BF88-B23B7E35A8AE}" srcOrd="3" destOrd="0" presId="urn:microsoft.com/office/officeart/2005/8/layout/default"/>
    <dgm:cxn modelId="{F1F22EFA-0A16-43D8-AC6F-83C9E27CFA89}" type="presParOf" srcId="{900E3385-A04D-4646-AF1D-FF5DB606439A}" destId="{FCB25A73-2F78-46A1-990C-A2132FFAAA72}" srcOrd="4" destOrd="0" presId="urn:microsoft.com/office/officeart/2005/8/layout/default"/>
    <dgm:cxn modelId="{308A5729-4D10-4670-9AA7-3F00E426A274}" type="presParOf" srcId="{900E3385-A04D-4646-AF1D-FF5DB606439A}" destId="{A326228D-3B55-42B2-9428-AD383DDDBC12}" srcOrd="5" destOrd="0" presId="urn:microsoft.com/office/officeart/2005/8/layout/default"/>
    <dgm:cxn modelId="{55970B56-BD39-403B-AD40-68299DEE56BF}" type="presParOf" srcId="{900E3385-A04D-4646-AF1D-FF5DB606439A}" destId="{12CBC77D-7810-4066-99D2-90E43EE921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F643E2-EF73-4F50-A8E7-9085C42D3218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D7521D5-868E-44A7-8C2B-CB15C1627AE7}">
      <dgm:prSet custT="1"/>
      <dgm:spPr/>
      <dgm:t>
        <a:bodyPr/>
        <a:lstStyle/>
        <a:p>
          <a:r>
            <a:rPr lang="pt-BR" sz="3000" b="1" dirty="0"/>
            <a:t>Relevância da ação proposta para o cenário cultural do município</a:t>
          </a:r>
          <a:endParaRPr lang="pt-BR" sz="3000" dirty="0"/>
        </a:p>
      </dgm:t>
    </dgm:pt>
    <dgm:pt modelId="{DB9B2650-7CB5-4C31-AF23-243051FD6C85}" type="parTrans" cxnId="{65CC38DC-6054-493D-8E07-25A4AEC485BC}">
      <dgm:prSet/>
      <dgm:spPr/>
      <dgm:t>
        <a:bodyPr/>
        <a:lstStyle/>
        <a:p>
          <a:endParaRPr lang="pt-BR" sz="3000"/>
        </a:p>
      </dgm:t>
    </dgm:pt>
    <dgm:pt modelId="{6DE28FA2-3C34-4F18-9C06-3304D15DEAF4}" type="sibTrans" cxnId="{65CC38DC-6054-493D-8E07-25A4AEC485BC}">
      <dgm:prSet/>
      <dgm:spPr/>
      <dgm:t>
        <a:bodyPr/>
        <a:lstStyle/>
        <a:p>
          <a:endParaRPr lang="pt-BR" sz="3000"/>
        </a:p>
      </dgm:t>
    </dgm:pt>
    <dgm:pt modelId="{E4F5C8D1-2F6F-4980-A69A-E9DBA8B21A33}">
      <dgm:prSet custT="1"/>
      <dgm:spPr/>
      <dgm:t>
        <a:bodyPr/>
        <a:lstStyle/>
        <a:p>
          <a:r>
            <a:rPr lang="pt-BR" sz="3000" b="1"/>
            <a:t>Aspectos de integração comunitária na ação proposta pelo projeto </a:t>
          </a:r>
          <a:endParaRPr lang="pt-BR" sz="3000"/>
        </a:p>
      </dgm:t>
    </dgm:pt>
    <dgm:pt modelId="{0836603F-227E-4783-A6AF-D5893C98DE5A}" type="parTrans" cxnId="{9B643609-4962-4CA5-9FF7-3B0C4E5F0D4E}">
      <dgm:prSet/>
      <dgm:spPr/>
      <dgm:t>
        <a:bodyPr/>
        <a:lstStyle/>
        <a:p>
          <a:endParaRPr lang="pt-BR" sz="3000"/>
        </a:p>
      </dgm:t>
    </dgm:pt>
    <dgm:pt modelId="{F5188746-FD32-473B-BCEE-6ED9C6421489}" type="sibTrans" cxnId="{9B643609-4962-4CA5-9FF7-3B0C4E5F0D4E}">
      <dgm:prSet/>
      <dgm:spPr/>
      <dgm:t>
        <a:bodyPr/>
        <a:lstStyle/>
        <a:p>
          <a:endParaRPr lang="pt-BR" sz="3000"/>
        </a:p>
      </dgm:t>
    </dgm:pt>
    <dgm:pt modelId="{3A96B061-8928-48A7-B03C-CAE3E5FC8568}">
      <dgm:prSet custT="1"/>
      <dgm:spPr/>
      <dgm:t>
        <a:bodyPr/>
        <a:lstStyle/>
        <a:p>
          <a:r>
            <a:rPr lang="pt-BR" sz="3000" b="1"/>
            <a:t>Trajetória artística e cultural do proponente </a:t>
          </a:r>
          <a:endParaRPr lang="pt-BR" sz="3000"/>
        </a:p>
      </dgm:t>
    </dgm:pt>
    <dgm:pt modelId="{A401EE82-CBAC-4365-891B-8B63E1EEB098}" type="parTrans" cxnId="{BF2121DA-C57D-4A1D-A951-F203A1D85782}">
      <dgm:prSet/>
      <dgm:spPr/>
      <dgm:t>
        <a:bodyPr/>
        <a:lstStyle/>
        <a:p>
          <a:endParaRPr lang="pt-BR" sz="3000"/>
        </a:p>
      </dgm:t>
    </dgm:pt>
    <dgm:pt modelId="{2A51F98B-D9F0-4C90-BC67-767BEBA9610E}" type="sibTrans" cxnId="{BF2121DA-C57D-4A1D-A951-F203A1D85782}">
      <dgm:prSet/>
      <dgm:spPr/>
      <dgm:t>
        <a:bodyPr/>
        <a:lstStyle/>
        <a:p>
          <a:endParaRPr lang="pt-BR" sz="3000"/>
        </a:p>
      </dgm:t>
    </dgm:pt>
    <dgm:pt modelId="{E2F1593A-6901-4FEE-B390-7A4FA7BCBD51}">
      <dgm:prSet custT="1"/>
      <dgm:spPr/>
      <dgm:t>
        <a:bodyPr/>
        <a:lstStyle/>
        <a:p>
          <a:r>
            <a:rPr lang="pt-BR" sz="3000" b="1"/>
            <a:t>Contrapartida</a:t>
          </a:r>
          <a:endParaRPr lang="pt-BR" sz="3000"/>
        </a:p>
      </dgm:t>
    </dgm:pt>
    <dgm:pt modelId="{A614F056-CA78-43F6-B317-9DE4F8DDD65E}" type="parTrans" cxnId="{BA8CA53D-8FBE-40BE-B806-0AAD78420A69}">
      <dgm:prSet/>
      <dgm:spPr/>
      <dgm:t>
        <a:bodyPr/>
        <a:lstStyle/>
        <a:p>
          <a:endParaRPr lang="pt-BR" sz="3000"/>
        </a:p>
      </dgm:t>
    </dgm:pt>
    <dgm:pt modelId="{981D0DBF-4FD0-4237-9345-CE505008CF06}" type="sibTrans" cxnId="{BA8CA53D-8FBE-40BE-B806-0AAD78420A69}">
      <dgm:prSet/>
      <dgm:spPr/>
      <dgm:t>
        <a:bodyPr/>
        <a:lstStyle/>
        <a:p>
          <a:endParaRPr lang="pt-BR" sz="3000"/>
        </a:p>
      </dgm:t>
    </dgm:pt>
    <dgm:pt modelId="{900E3385-A04D-4646-AF1D-FF5DB606439A}" type="pres">
      <dgm:prSet presAssocID="{8FF643E2-EF73-4F50-A8E7-9085C42D32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6B414F-CC57-4EE7-AE63-92E0182DCEF9}" type="pres">
      <dgm:prSet presAssocID="{E4F5C8D1-2F6F-4980-A69A-E9DBA8B21A3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AE52EC-4B7A-487E-A2EA-54CE18A000C3}" type="pres">
      <dgm:prSet presAssocID="{F5188746-FD32-473B-BCEE-6ED9C6421489}" presName="sibTrans" presStyleCnt="0"/>
      <dgm:spPr/>
    </dgm:pt>
    <dgm:pt modelId="{106DD80B-0520-4A3E-A8DA-EF43E7745659}" type="pres">
      <dgm:prSet presAssocID="{DD7521D5-868E-44A7-8C2B-CB15C1627A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D32C09-CD99-4B21-A1C3-652D2823D791}" type="pres">
      <dgm:prSet presAssocID="{6DE28FA2-3C34-4F18-9C06-3304D15DEAF4}" presName="sibTrans" presStyleCnt="0"/>
      <dgm:spPr/>
    </dgm:pt>
    <dgm:pt modelId="{6A83DBCD-4E06-44CA-BF8C-52906C1EC15E}" type="pres">
      <dgm:prSet presAssocID="{E2F1593A-6901-4FEE-B390-7A4FA7BCBD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D48907-D089-4CFE-BE88-3A3B708F8392}" type="pres">
      <dgm:prSet presAssocID="{981D0DBF-4FD0-4237-9345-CE505008CF06}" presName="sibTrans" presStyleCnt="0"/>
      <dgm:spPr/>
    </dgm:pt>
    <dgm:pt modelId="{583C711F-93BA-4ED8-9047-AD809EFB8A98}" type="pres">
      <dgm:prSet presAssocID="{3A96B061-8928-48A7-B03C-CAE3E5FC856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D8447B1-1F79-4ECD-9BA2-41845F3646E5}" type="presOf" srcId="{E4F5C8D1-2F6F-4980-A69A-E9DBA8B21A33}" destId="{AC6B414F-CC57-4EE7-AE63-92E0182DCEF9}" srcOrd="0" destOrd="0" presId="urn:microsoft.com/office/officeart/2005/8/layout/default"/>
    <dgm:cxn modelId="{BF2121DA-C57D-4A1D-A951-F203A1D85782}" srcId="{8FF643E2-EF73-4F50-A8E7-9085C42D3218}" destId="{3A96B061-8928-48A7-B03C-CAE3E5FC8568}" srcOrd="3" destOrd="0" parTransId="{A401EE82-CBAC-4365-891B-8B63E1EEB098}" sibTransId="{2A51F98B-D9F0-4C90-BC67-767BEBA9610E}"/>
    <dgm:cxn modelId="{5F5C781A-4AC8-44A5-B624-23A35331DECA}" type="presOf" srcId="{3A96B061-8928-48A7-B03C-CAE3E5FC8568}" destId="{583C711F-93BA-4ED8-9047-AD809EFB8A98}" srcOrd="0" destOrd="0" presId="urn:microsoft.com/office/officeart/2005/8/layout/default"/>
    <dgm:cxn modelId="{9B643609-4962-4CA5-9FF7-3B0C4E5F0D4E}" srcId="{8FF643E2-EF73-4F50-A8E7-9085C42D3218}" destId="{E4F5C8D1-2F6F-4980-A69A-E9DBA8B21A33}" srcOrd="0" destOrd="0" parTransId="{0836603F-227E-4783-A6AF-D5893C98DE5A}" sibTransId="{F5188746-FD32-473B-BCEE-6ED9C6421489}"/>
    <dgm:cxn modelId="{C54CF8A6-306C-433F-8B40-931CD5D265BB}" type="presOf" srcId="{8FF643E2-EF73-4F50-A8E7-9085C42D3218}" destId="{900E3385-A04D-4646-AF1D-FF5DB606439A}" srcOrd="0" destOrd="0" presId="urn:microsoft.com/office/officeart/2005/8/layout/default"/>
    <dgm:cxn modelId="{65CC38DC-6054-493D-8E07-25A4AEC485BC}" srcId="{8FF643E2-EF73-4F50-A8E7-9085C42D3218}" destId="{DD7521D5-868E-44A7-8C2B-CB15C1627AE7}" srcOrd="1" destOrd="0" parTransId="{DB9B2650-7CB5-4C31-AF23-243051FD6C85}" sibTransId="{6DE28FA2-3C34-4F18-9C06-3304D15DEAF4}"/>
    <dgm:cxn modelId="{3496C6D8-F9AA-4E06-B4E5-3C2B1905BE81}" type="presOf" srcId="{DD7521D5-868E-44A7-8C2B-CB15C1627AE7}" destId="{106DD80B-0520-4A3E-A8DA-EF43E7745659}" srcOrd="0" destOrd="0" presId="urn:microsoft.com/office/officeart/2005/8/layout/default"/>
    <dgm:cxn modelId="{BA8CA53D-8FBE-40BE-B806-0AAD78420A69}" srcId="{8FF643E2-EF73-4F50-A8E7-9085C42D3218}" destId="{E2F1593A-6901-4FEE-B390-7A4FA7BCBD51}" srcOrd="2" destOrd="0" parTransId="{A614F056-CA78-43F6-B317-9DE4F8DDD65E}" sibTransId="{981D0DBF-4FD0-4237-9345-CE505008CF06}"/>
    <dgm:cxn modelId="{87E163E0-F652-4F97-8F15-913A7BF639D2}" type="presOf" srcId="{E2F1593A-6901-4FEE-B390-7A4FA7BCBD51}" destId="{6A83DBCD-4E06-44CA-BF8C-52906C1EC15E}" srcOrd="0" destOrd="0" presId="urn:microsoft.com/office/officeart/2005/8/layout/default"/>
    <dgm:cxn modelId="{89A6F78F-A18C-4B70-BDBA-EB90FB41128F}" type="presParOf" srcId="{900E3385-A04D-4646-AF1D-FF5DB606439A}" destId="{AC6B414F-CC57-4EE7-AE63-92E0182DCEF9}" srcOrd="0" destOrd="0" presId="urn:microsoft.com/office/officeart/2005/8/layout/default"/>
    <dgm:cxn modelId="{18BE69E5-F45B-4C47-A922-4036B4934BEF}" type="presParOf" srcId="{900E3385-A04D-4646-AF1D-FF5DB606439A}" destId="{B2AE52EC-4B7A-487E-A2EA-54CE18A000C3}" srcOrd="1" destOrd="0" presId="urn:microsoft.com/office/officeart/2005/8/layout/default"/>
    <dgm:cxn modelId="{FAA0A538-90CC-4F44-8D37-F8F903CD8809}" type="presParOf" srcId="{900E3385-A04D-4646-AF1D-FF5DB606439A}" destId="{106DD80B-0520-4A3E-A8DA-EF43E7745659}" srcOrd="2" destOrd="0" presId="urn:microsoft.com/office/officeart/2005/8/layout/default"/>
    <dgm:cxn modelId="{E4A0BCDD-0758-44A8-8D79-A3854187D1B6}" type="presParOf" srcId="{900E3385-A04D-4646-AF1D-FF5DB606439A}" destId="{B1D32C09-CD99-4B21-A1C3-652D2823D791}" srcOrd="3" destOrd="0" presId="urn:microsoft.com/office/officeart/2005/8/layout/default"/>
    <dgm:cxn modelId="{F32D1558-C741-48ED-8505-BB9EF5524C83}" type="presParOf" srcId="{900E3385-A04D-4646-AF1D-FF5DB606439A}" destId="{6A83DBCD-4E06-44CA-BF8C-52906C1EC15E}" srcOrd="4" destOrd="0" presId="urn:microsoft.com/office/officeart/2005/8/layout/default"/>
    <dgm:cxn modelId="{86459211-904A-43C6-B633-DC2032EFD50E}" type="presParOf" srcId="{900E3385-A04D-4646-AF1D-FF5DB606439A}" destId="{7BD48907-D089-4CFE-BE88-3A3B708F8392}" srcOrd="5" destOrd="0" presId="urn:microsoft.com/office/officeart/2005/8/layout/default"/>
    <dgm:cxn modelId="{A29CC838-C1D7-43BD-AE1C-F210F76C4FB5}" type="presParOf" srcId="{900E3385-A04D-4646-AF1D-FF5DB606439A}" destId="{583C711F-93BA-4ED8-9047-AD809EFB8A9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FF643E2-EF73-4F50-A8E7-9085C42D3218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A96B061-8928-48A7-B03C-CAE3E5FC8568}">
      <dgm:prSet custT="1"/>
      <dgm:spPr/>
      <dgm:t>
        <a:bodyPr/>
        <a:lstStyle/>
        <a:p>
          <a:r>
            <a:rPr lang="pt-BR" sz="3000" b="1" dirty="0"/>
            <a:t>Em escolas públicas, locais de grande concentração de público, universidades que tenham alunos do </a:t>
          </a:r>
          <a:r>
            <a:rPr lang="pt-BR" sz="3000" b="1" dirty="0" err="1"/>
            <a:t>Prouni</a:t>
          </a:r>
          <a:r>
            <a:rPr lang="pt-BR" sz="3000" b="1" dirty="0"/>
            <a:t> e profissionais da saúde</a:t>
          </a:r>
          <a:endParaRPr lang="pt-BR" sz="3000" dirty="0"/>
        </a:p>
      </dgm:t>
    </dgm:pt>
    <dgm:pt modelId="{A401EE82-CBAC-4365-891B-8B63E1EEB098}" type="parTrans" cxnId="{BF2121DA-C57D-4A1D-A951-F203A1D85782}">
      <dgm:prSet/>
      <dgm:spPr/>
      <dgm:t>
        <a:bodyPr/>
        <a:lstStyle/>
        <a:p>
          <a:endParaRPr lang="pt-BR" sz="3000"/>
        </a:p>
      </dgm:t>
    </dgm:pt>
    <dgm:pt modelId="{2A51F98B-D9F0-4C90-BC67-767BEBA9610E}" type="sibTrans" cxnId="{BF2121DA-C57D-4A1D-A951-F203A1D85782}">
      <dgm:prSet/>
      <dgm:spPr/>
      <dgm:t>
        <a:bodyPr/>
        <a:lstStyle/>
        <a:p>
          <a:endParaRPr lang="pt-BR" sz="3000"/>
        </a:p>
      </dgm:t>
    </dgm:pt>
    <dgm:pt modelId="{E2F1593A-6901-4FEE-B390-7A4FA7BCBD51}">
      <dgm:prSet custT="1"/>
      <dgm:spPr/>
      <dgm:t>
        <a:bodyPr/>
        <a:lstStyle/>
        <a:p>
          <a:r>
            <a:rPr lang="pt-BR" sz="3000" b="1"/>
            <a:t>Contrapartida</a:t>
          </a:r>
          <a:endParaRPr lang="pt-BR" sz="3000"/>
        </a:p>
      </dgm:t>
    </dgm:pt>
    <dgm:pt modelId="{A614F056-CA78-43F6-B317-9DE4F8DDD65E}" type="parTrans" cxnId="{BA8CA53D-8FBE-40BE-B806-0AAD78420A69}">
      <dgm:prSet/>
      <dgm:spPr/>
      <dgm:t>
        <a:bodyPr/>
        <a:lstStyle/>
        <a:p>
          <a:endParaRPr lang="pt-BR" sz="3000"/>
        </a:p>
      </dgm:t>
    </dgm:pt>
    <dgm:pt modelId="{981D0DBF-4FD0-4237-9345-CE505008CF06}" type="sibTrans" cxnId="{BA8CA53D-8FBE-40BE-B806-0AAD78420A69}">
      <dgm:prSet/>
      <dgm:spPr/>
      <dgm:t>
        <a:bodyPr/>
        <a:lstStyle/>
        <a:p>
          <a:endParaRPr lang="pt-BR" sz="3000"/>
        </a:p>
      </dgm:t>
    </dgm:pt>
    <dgm:pt modelId="{900E3385-A04D-4646-AF1D-FF5DB606439A}" type="pres">
      <dgm:prSet presAssocID="{8FF643E2-EF73-4F50-A8E7-9085C42D32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A83DBCD-4E06-44CA-BF8C-52906C1EC15E}" type="pres">
      <dgm:prSet presAssocID="{E2F1593A-6901-4FEE-B390-7A4FA7BCBD5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D48907-D089-4CFE-BE88-3A3B708F8392}" type="pres">
      <dgm:prSet presAssocID="{981D0DBF-4FD0-4237-9345-CE505008CF06}" presName="sibTrans" presStyleCnt="0"/>
      <dgm:spPr/>
    </dgm:pt>
    <dgm:pt modelId="{583C711F-93BA-4ED8-9047-AD809EFB8A98}" type="pres">
      <dgm:prSet presAssocID="{3A96B061-8928-48A7-B03C-CAE3E5FC856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F5C781A-4AC8-44A5-B624-23A35331DECA}" type="presOf" srcId="{3A96B061-8928-48A7-B03C-CAE3E5FC8568}" destId="{583C711F-93BA-4ED8-9047-AD809EFB8A98}" srcOrd="0" destOrd="0" presId="urn:microsoft.com/office/officeart/2005/8/layout/default"/>
    <dgm:cxn modelId="{87E163E0-F652-4F97-8F15-913A7BF639D2}" type="presOf" srcId="{E2F1593A-6901-4FEE-B390-7A4FA7BCBD51}" destId="{6A83DBCD-4E06-44CA-BF8C-52906C1EC15E}" srcOrd="0" destOrd="0" presId="urn:microsoft.com/office/officeart/2005/8/layout/default"/>
    <dgm:cxn modelId="{C54CF8A6-306C-433F-8B40-931CD5D265BB}" type="presOf" srcId="{8FF643E2-EF73-4F50-A8E7-9085C42D3218}" destId="{900E3385-A04D-4646-AF1D-FF5DB606439A}" srcOrd="0" destOrd="0" presId="urn:microsoft.com/office/officeart/2005/8/layout/default"/>
    <dgm:cxn modelId="{BA8CA53D-8FBE-40BE-B806-0AAD78420A69}" srcId="{8FF643E2-EF73-4F50-A8E7-9085C42D3218}" destId="{E2F1593A-6901-4FEE-B390-7A4FA7BCBD51}" srcOrd="0" destOrd="0" parTransId="{A614F056-CA78-43F6-B317-9DE4F8DDD65E}" sibTransId="{981D0DBF-4FD0-4237-9345-CE505008CF06}"/>
    <dgm:cxn modelId="{BF2121DA-C57D-4A1D-A951-F203A1D85782}" srcId="{8FF643E2-EF73-4F50-A8E7-9085C42D3218}" destId="{3A96B061-8928-48A7-B03C-CAE3E5FC8568}" srcOrd="1" destOrd="0" parTransId="{A401EE82-CBAC-4365-891B-8B63E1EEB098}" sibTransId="{2A51F98B-D9F0-4C90-BC67-767BEBA9610E}"/>
    <dgm:cxn modelId="{F32D1558-C741-48ED-8505-BB9EF5524C83}" type="presParOf" srcId="{900E3385-A04D-4646-AF1D-FF5DB606439A}" destId="{6A83DBCD-4E06-44CA-BF8C-52906C1EC15E}" srcOrd="0" destOrd="0" presId="urn:microsoft.com/office/officeart/2005/8/layout/default"/>
    <dgm:cxn modelId="{86459211-904A-43C6-B633-DC2032EFD50E}" type="presParOf" srcId="{900E3385-A04D-4646-AF1D-FF5DB606439A}" destId="{7BD48907-D089-4CFE-BE88-3A3B708F8392}" srcOrd="1" destOrd="0" presId="urn:microsoft.com/office/officeart/2005/8/layout/default"/>
    <dgm:cxn modelId="{A29CC838-C1D7-43BD-AE1C-F210F76C4FB5}" type="presParOf" srcId="{900E3385-A04D-4646-AF1D-FF5DB606439A}" destId="{583C711F-93BA-4ED8-9047-AD809EFB8A9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FF643E2-EF73-4F50-A8E7-9085C42D3218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A96B061-8928-48A7-B03C-CAE3E5FC8568}">
      <dgm:prSet custT="1"/>
      <dgm:spPr/>
      <dgm:t>
        <a:bodyPr/>
        <a:lstStyle/>
        <a:p>
          <a:r>
            <a:rPr lang="pt-BR" sz="3000" b="1" dirty="0"/>
            <a:t>Libras, legendagem, legendagem descritiva, rampa, banheiro adaptado, piso tátil, por exemplo.</a:t>
          </a:r>
          <a:endParaRPr lang="pt-BR" sz="3000" dirty="0"/>
        </a:p>
      </dgm:t>
    </dgm:pt>
    <dgm:pt modelId="{A401EE82-CBAC-4365-891B-8B63E1EEB098}" type="parTrans" cxnId="{BF2121DA-C57D-4A1D-A951-F203A1D85782}">
      <dgm:prSet/>
      <dgm:spPr/>
      <dgm:t>
        <a:bodyPr/>
        <a:lstStyle/>
        <a:p>
          <a:endParaRPr lang="pt-BR" sz="3000"/>
        </a:p>
      </dgm:t>
    </dgm:pt>
    <dgm:pt modelId="{2A51F98B-D9F0-4C90-BC67-767BEBA9610E}" type="sibTrans" cxnId="{BF2121DA-C57D-4A1D-A951-F203A1D85782}">
      <dgm:prSet/>
      <dgm:spPr/>
      <dgm:t>
        <a:bodyPr/>
        <a:lstStyle/>
        <a:p>
          <a:endParaRPr lang="pt-BR" sz="3000"/>
        </a:p>
      </dgm:t>
    </dgm:pt>
    <dgm:pt modelId="{E2F1593A-6901-4FEE-B390-7A4FA7BCBD51}">
      <dgm:prSet custT="1"/>
      <dgm:spPr/>
      <dgm:t>
        <a:bodyPr/>
        <a:lstStyle/>
        <a:p>
          <a:r>
            <a:rPr lang="pt-BR" sz="3000" b="1" dirty="0"/>
            <a:t>Acessibilidade </a:t>
          </a:r>
          <a:endParaRPr lang="pt-BR" sz="3000" dirty="0"/>
        </a:p>
      </dgm:t>
    </dgm:pt>
    <dgm:pt modelId="{A614F056-CA78-43F6-B317-9DE4F8DDD65E}" type="parTrans" cxnId="{BA8CA53D-8FBE-40BE-B806-0AAD78420A69}">
      <dgm:prSet/>
      <dgm:spPr/>
      <dgm:t>
        <a:bodyPr/>
        <a:lstStyle/>
        <a:p>
          <a:endParaRPr lang="pt-BR" sz="3000"/>
        </a:p>
      </dgm:t>
    </dgm:pt>
    <dgm:pt modelId="{981D0DBF-4FD0-4237-9345-CE505008CF06}" type="sibTrans" cxnId="{BA8CA53D-8FBE-40BE-B806-0AAD78420A69}">
      <dgm:prSet/>
      <dgm:spPr/>
      <dgm:t>
        <a:bodyPr/>
        <a:lstStyle/>
        <a:p>
          <a:endParaRPr lang="pt-BR" sz="3000"/>
        </a:p>
      </dgm:t>
    </dgm:pt>
    <dgm:pt modelId="{900E3385-A04D-4646-AF1D-FF5DB606439A}" type="pres">
      <dgm:prSet presAssocID="{8FF643E2-EF73-4F50-A8E7-9085C42D32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A83DBCD-4E06-44CA-BF8C-52906C1EC15E}" type="pres">
      <dgm:prSet presAssocID="{E2F1593A-6901-4FEE-B390-7A4FA7BCBD5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D48907-D089-4CFE-BE88-3A3B708F8392}" type="pres">
      <dgm:prSet presAssocID="{981D0DBF-4FD0-4237-9345-CE505008CF06}" presName="sibTrans" presStyleCnt="0"/>
      <dgm:spPr/>
    </dgm:pt>
    <dgm:pt modelId="{583C711F-93BA-4ED8-9047-AD809EFB8A98}" type="pres">
      <dgm:prSet presAssocID="{3A96B061-8928-48A7-B03C-CAE3E5FC856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F5C781A-4AC8-44A5-B624-23A35331DECA}" type="presOf" srcId="{3A96B061-8928-48A7-B03C-CAE3E5FC8568}" destId="{583C711F-93BA-4ED8-9047-AD809EFB8A98}" srcOrd="0" destOrd="0" presId="urn:microsoft.com/office/officeart/2005/8/layout/default"/>
    <dgm:cxn modelId="{87E163E0-F652-4F97-8F15-913A7BF639D2}" type="presOf" srcId="{E2F1593A-6901-4FEE-B390-7A4FA7BCBD51}" destId="{6A83DBCD-4E06-44CA-BF8C-52906C1EC15E}" srcOrd="0" destOrd="0" presId="urn:microsoft.com/office/officeart/2005/8/layout/default"/>
    <dgm:cxn modelId="{C54CF8A6-306C-433F-8B40-931CD5D265BB}" type="presOf" srcId="{8FF643E2-EF73-4F50-A8E7-9085C42D3218}" destId="{900E3385-A04D-4646-AF1D-FF5DB606439A}" srcOrd="0" destOrd="0" presId="urn:microsoft.com/office/officeart/2005/8/layout/default"/>
    <dgm:cxn modelId="{BA8CA53D-8FBE-40BE-B806-0AAD78420A69}" srcId="{8FF643E2-EF73-4F50-A8E7-9085C42D3218}" destId="{E2F1593A-6901-4FEE-B390-7A4FA7BCBD51}" srcOrd="0" destOrd="0" parTransId="{A614F056-CA78-43F6-B317-9DE4F8DDD65E}" sibTransId="{981D0DBF-4FD0-4237-9345-CE505008CF06}"/>
    <dgm:cxn modelId="{BF2121DA-C57D-4A1D-A951-F203A1D85782}" srcId="{8FF643E2-EF73-4F50-A8E7-9085C42D3218}" destId="{3A96B061-8928-48A7-B03C-CAE3E5FC8568}" srcOrd="1" destOrd="0" parTransId="{A401EE82-CBAC-4365-891B-8B63E1EEB098}" sibTransId="{2A51F98B-D9F0-4C90-BC67-767BEBA9610E}"/>
    <dgm:cxn modelId="{F32D1558-C741-48ED-8505-BB9EF5524C83}" type="presParOf" srcId="{900E3385-A04D-4646-AF1D-FF5DB606439A}" destId="{6A83DBCD-4E06-44CA-BF8C-52906C1EC15E}" srcOrd="0" destOrd="0" presId="urn:microsoft.com/office/officeart/2005/8/layout/default"/>
    <dgm:cxn modelId="{86459211-904A-43C6-B633-DC2032EFD50E}" type="presParOf" srcId="{900E3385-A04D-4646-AF1D-FF5DB606439A}" destId="{7BD48907-D089-4CFE-BE88-3A3B708F8392}" srcOrd="1" destOrd="0" presId="urn:microsoft.com/office/officeart/2005/8/layout/default"/>
    <dgm:cxn modelId="{A29CC838-C1D7-43BD-AE1C-F210F76C4FB5}" type="presParOf" srcId="{900E3385-A04D-4646-AF1D-FF5DB606439A}" destId="{583C711F-93BA-4ED8-9047-AD809EFB8A9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FB0090-BB30-47EC-B08C-38EB0557858C}" type="doc">
      <dgm:prSet loTypeId="urn:microsoft.com/office/officeart/2005/8/layout/defaul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pt-BR"/>
        </a:p>
      </dgm:t>
    </dgm:pt>
    <dgm:pt modelId="{DD4AECE0-271B-4AEA-90B9-E625069A1117}">
      <dgm:prSet phldrT="[Texto]"/>
      <dgm:spPr/>
      <dgm:t>
        <a:bodyPr/>
        <a:lstStyle/>
        <a:p>
          <a:r>
            <a:rPr lang="pt-BR" dirty="0"/>
            <a:t>Demais áreas </a:t>
          </a:r>
        </a:p>
      </dgm:t>
    </dgm:pt>
    <dgm:pt modelId="{6971BA24-1730-402E-880C-DFB79C9BDCB0}" type="parTrans" cxnId="{D52C1F27-62F0-4AB6-9BB4-78B78F4E4FCA}">
      <dgm:prSet/>
      <dgm:spPr/>
      <dgm:t>
        <a:bodyPr/>
        <a:lstStyle/>
        <a:p>
          <a:endParaRPr lang="pt-BR"/>
        </a:p>
      </dgm:t>
    </dgm:pt>
    <dgm:pt modelId="{3D6A7328-8126-41AB-A715-5701AB4FEFDE}" type="sibTrans" cxnId="{D52C1F27-62F0-4AB6-9BB4-78B78F4E4FCA}">
      <dgm:prSet/>
      <dgm:spPr/>
      <dgm:t>
        <a:bodyPr/>
        <a:lstStyle/>
        <a:p>
          <a:endParaRPr lang="pt-BR"/>
        </a:p>
      </dgm:t>
    </dgm:pt>
    <dgm:pt modelId="{42E6FA02-F1A3-46FC-8EE5-2B98A7065E3D}" type="pres">
      <dgm:prSet presAssocID="{32FB0090-BB30-47EC-B08C-38EB055785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510AD60-2A78-448B-9F62-AEA47CE98EC5}" type="pres">
      <dgm:prSet presAssocID="{DD4AECE0-271B-4AEA-90B9-E625069A111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52C1F27-62F0-4AB6-9BB4-78B78F4E4FCA}" srcId="{32FB0090-BB30-47EC-B08C-38EB0557858C}" destId="{DD4AECE0-271B-4AEA-90B9-E625069A1117}" srcOrd="0" destOrd="0" parTransId="{6971BA24-1730-402E-880C-DFB79C9BDCB0}" sibTransId="{3D6A7328-8126-41AB-A715-5701AB4FEFDE}"/>
    <dgm:cxn modelId="{A244B28C-059D-46FF-A349-CF782D3D2A87}" type="presOf" srcId="{DD4AECE0-271B-4AEA-90B9-E625069A1117}" destId="{8510AD60-2A78-448B-9F62-AEA47CE98EC5}" srcOrd="0" destOrd="0" presId="urn:microsoft.com/office/officeart/2005/8/layout/default"/>
    <dgm:cxn modelId="{A4C3F44B-5F56-4980-8529-5F06F71536DA}" type="presOf" srcId="{32FB0090-BB30-47EC-B08C-38EB0557858C}" destId="{42E6FA02-F1A3-46FC-8EE5-2B98A7065E3D}" srcOrd="0" destOrd="0" presId="urn:microsoft.com/office/officeart/2005/8/layout/default"/>
    <dgm:cxn modelId="{373B8768-2179-41F8-AE03-DDE1BC96A108}" type="presParOf" srcId="{42E6FA02-F1A3-46FC-8EE5-2B98A7065E3D}" destId="{8510AD60-2A78-448B-9F62-AEA47CE98EC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FB0090-BB30-47EC-B08C-38EB0557858C}" type="doc">
      <dgm:prSet loTypeId="urn:microsoft.com/office/officeart/2005/8/layout/defaul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pt-BR"/>
        </a:p>
      </dgm:t>
    </dgm:pt>
    <dgm:pt modelId="{DD4AECE0-271B-4AEA-90B9-E625069A1117}">
      <dgm:prSet phldrT="[Texto]"/>
      <dgm:spPr/>
      <dgm:t>
        <a:bodyPr/>
        <a:lstStyle/>
        <a:p>
          <a:r>
            <a:rPr lang="pt-BR" dirty="0"/>
            <a:t>Audiovisual </a:t>
          </a:r>
        </a:p>
      </dgm:t>
    </dgm:pt>
    <dgm:pt modelId="{6971BA24-1730-402E-880C-DFB79C9BDCB0}" type="parTrans" cxnId="{D52C1F27-62F0-4AB6-9BB4-78B78F4E4FCA}">
      <dgm:prSet/>
      <dgm:spPr/>
      <dgm:t>
        <a:bodyPr/>
        <a:lstStyle/>
        <a:p>
          <a:endParaRPr lang="pt-BR"/>
        </a:p>
      </dgm:t>
    </dgm:pt>
    <dgm:pt modelId="{3D6A7328-8126-41AB-A715-5701AB4FEFDE}" type="sibTrans" cxnId="{D52C1F27-62F0-4AB6-9BB4-78B78F4E4FCA}">
      <dgm:prSet/>
      <dgm:spPr/>
      <dgm:t>
        <a:bodyPr/>
        <a:lstStyle/>
        <a:p>
          <a:endParaRPr lang="pt-BR"/>
        </a:p>
      </dgm:t>
    </dgm:pt>
    <dgm:pt modelId="{42E6FA02-F1A3-46FC-8EE5-2B98A7065E3D}" type="pres">
      <dgm:prSet presAssocID="{32FB0090-BB30-47EC-B08C-38EB055785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510AD60-2A78-448B-9F62-AEA47CE98EC5}" type="pres">
      <dgm:prSet presAssocID="{DD4AECE0-271B-4AEA-90B9-E625069A111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52C1F27-62F0-4AB6-9BB4-78B78F4E4FCA}" srcId="{32FB0090-BB30-47EC-B08C-38EB0557858C}" destId="{DD4AECE0-271B-4AEA-90B9-E625069A1117}" srcOrd="0" destOrd="0" parTransId="{6971BA24-1730-402E-880C-DFB79C9BDCB0}" sibTransId="{3D6A7328-8126-41AB-A715-5701AB4FEFDE}"/>
    <dgm:cxn modelId="{A244B28C-059D-46FF-A349-CF782D3D2A87}" type="presOf" srcId="{DD4AECE0-271B-4AEA-90B9-E625069A1117}" destId="{8510AD60-2A78-448B-9F62-AEA47CE98EC5}" srcOrd="0" destOrd="0" presId="urn:microsoft.com/office/officeart/2005/8/layout/default"/>
    <dgm:cxn modelId="{A4C3F44B-5F56-4980-8529-5F06F71536DA}" type="presOf" srcId="{32FB0090-BB30-47EC-B08C-38EB0557858C}" destId="{42E6FA02-F1A3-46FC-8EE5-2B98A7065E3D}" srcOrd="0" destOrd="0" presId="urn:microsoft.com/office/officeart/2005/8/layout/default"/>
    <dgm:cxn modelId="{373B8768-2179-41F8-AE03-DDE1BC96A108}" type="presParOf" srcId="{42E6FA02-F1A3-46FC-8EE5-2B98A7065E3D}" destId="{8510AD60-2A78-448B-9F62-AEA47CE98EC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7F4B9B-E8EA-4F62-A027-4FB797667839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7BB970C-5DA1-4F65-A6AC-27935AF9D084}">
      <dgm:prSet phldrT="[Texto]"/>
      <dgm:spPr/>
      <dgm:t>
        <a:bodyPr/>
        <a:lstStyle/>
        <a:p>
          <a:r>
            <a:rPr lang="pt-BR" dirty="0"/>
            <a:t>Quantidade de projetos</a:t>
          </a:r>
        </a:p>
      </dgm:t>
    </dgm:pt>
    <dgm:pt modelId="{CCF229D5-3B7A-4E92-8F58-320A88BBDA82}" type="parTrans" cxnId="{BEC5E25F-FE3F-4788-9845-7DD7E53BB8CD}">
      <dgm:prSet/>
      <dgm:spPr/>
      <dgm:t>
        <a:bodyPr/>
        <a:lstStyle/>
        <a:p>
          <a:endParaRPr lang="pt-BR"/>
        </a:p>
      </dgm:t>
    </dgm:pt>
    <dgm:pt modelId="{4B0580B1-9585-403A-A84D-DB45906C70E5}" type="sibTrans" cxnId="{BEC5E25F-FE3F-4788-9845-7DD7E53BB8CD}">
      <dgm:prSet/>
      <dgm:spPr/>
      <dgm:t>
        <a:bodyPr/>
        <a:lstStyle/>
        <a:p>
          <a:endParaRPr lang="pt-BR"/>
        </a:p>
      </dgm:t>
    </dgm:pt>
    <dgm:pt modelId="{59825F56-CC88-4EE9-BB95-F36BDF0640F9}">
      <dgm:prSet phldrT="[Texto]"/>
      <dgm:spPr/>
      <dgm:t>
        <a:bodyPr/>
        <a:lstStyle/>
        <a:p>
          <a:r>
            <a:rPr lang="pt-BR" dirty="0"/>
            <a:t>10 (Sugestão de inserir, ao menos, dois projetos com verbas maiores).</a:t>
          </a:r>
        </a:p>
      </dgm:t>
    </dgm:pt>
    <dgm:pt modelId="{AB6E63AC-011E-42CE-87BF-38B2FD9B8762}" type="parTrans" cxnId="{F8B242B3-E1DF-4AA2-8CE4-B41238FF3FB9}">
      <dgm:prSet/>
      <dgm:spPr/>
      <dgm:t>
        <a:bodyPr/>
        <a:lstStyle/>
        <a:p>
          <a:endParaRPr lang="pt-BR"/>
        </a:p>
      </dgm:t>
    </dgm:pt>
    <dgm:pt modelId="{0353539C-239F-433C-9C8C-23285936F18A}" type="sibTrans" cxnId="{F8B242B3-E1DF-4AA2-8CE4-B41238FF3FB9}">
      <dgm:prSet/>
      <dgm:spPr/>
      <dgm:t>
        <a:bodyPr/>
        <a:lstStyle/>
        <a:p>
          <a:endParaRPr lang="pt-BR"/>
        </a:p>
      </dgm:t>
    </dgm:pt>
    <dgm:pt modelId="{251BED7D-375C-473C-822E-39FEADF3F02B}">
      <dgm:prSet phldrT="[Texto]"/>
      <dgm:spPr/>
      <dgm:t>
        <a:bodyPr/>
        <a:lstStyle/>
        <a:p>
          <a:r>
            <a:rPr lang="pt-BR" dirty="0"/>
            <a:t>Valor por projeto</a:t>
          </a:r>
        </a:p>
      </dgm:t>
    </dgm:pt>
    <dgm:pt modelId="{1E0147F0-EFE9-46A5-AF35-FA5B726372D2}" type="parTrans" cxnId="{E75EFA10-5985-4950-83EB-18207318250F}">
      <dgm:prSet/>
      <dgm:spPr/>
      <dgm:t>
        <a:bodyPr/>
        <a:lstStyle/>
        <a:p>
          <a:endParaRPr lang="pt-BR"/>
        </a:p>
      </dgm:t>
    </dgm:pt>
    <dgm:pt modelId="{F872AEE1-E4F5-4FA9-996C-6ECE0D27E681}" type="sibTrans" cxnId="{E75EFA10-5985-4950-83EB-18207318250F}">
      <dgm:prSet/>
      <dgm:spPr/>
      <dgm:t>
        <a:bodyPr/>
        <a:lstStyle/>
        <a:p>
          <a:endParaRPr lang="pt-BR"/>
        </a:p>
      </dgm:t>
    </dgm:pt>
    <dgm:pt modelId="{C0468CE6-C089-4C1B-ABFC-0E35931C73A2}">
      <dgm:prSet phldrT="[Texto]"/>
      <dgm:spPr/>
      <dgm:t>
        <a:bodyPr/>
        <a:lstStyle/>
        <a:p>
          <a:r>
            <a:rPr lang="pt-BR" dirty="0"/>
            <a:t>7 mil (+-)</a:t>
          </a:r>
        </a:p>
      </dgm:t>
    </dgm:pt>
    <dgm:pt modelId="{05E87C0D-8FE4-48A8-860A-CBC6031789C2}" type="parTrans" cxnId="{3DE810D3-6059-4043-9050-D3E64A9F3E6C}">
      <dgm:prSet/>
      <dgm:spPr/>
      <dgm:t>
        <a:bodyPr/>
        <a:lstStyle/>
        <a:p>
          <a:endParaRPr lang="pt-BR"/>
        </a:p>
      </dgm:t>
    </dgm:pt>
    <dgm:pt modelId="{32F3E13B-EECE-4AB2-9559-7F4C04ED9029}" type="sibTrans" cxnId="{3DE810D3-6059-4043-9050-D3E64A9F3E6C}">
      <dgm:prSet/>
      <dgm:spPr/>
      <dgm:t>
        <a:bodyPr/>
        <a:lstStyle/>
        <a:p>
          <a:endParaRPr lang="pt-BR"/>
        </a:p>
      </dgm:t>
    </dgm:pt>
    <dgm:pt modelId="{E4A46833-2645-44D7-AB55-E4A26074F7C9}">
      <dgm:prSet phldrT="[Texto]"/>
      <dgm:spPr/>
      <dgm:t>
        <a:bodyPr/>
        <a:lstStyle/>
        <a:p>
          <a:r>
            <a:rPr lang="pt-BR" dirty="0"/>
            <a:t>Temáticas </a:t>
          </a:r>
        </a:p>
      </dgm:t>
    </dgm:pt>
    <dgm:pt modelId="{CAEADC2A-804F-4FB9-AFBC-71D623F251B4}" type="parTrans" cxnId="{CD149246-40AF-456A-A12C-7F269CE49B76}">
      <dgm:prSet/>
      <dgm:spPr/>
      <dgm:t>
        <a:bodyPr/>
        <a:lstStyle/>
        <a:p>
          <a:endParaRPr lang="pt-BR"/>
        </a:p>
      </dgm:t>
    </dgm:pt>
    <dgm:pt modelId="{C670EE78-DB13-4ACC-9DA0-3CD9BD564111}" type="sibTrans" cxnId="{CD149246-40AF-456A-A12C-7F269CE49B76}">
      <dgm:prSet/>
      <dgm:spPr/>
      <dgm:t>
        <a:bodyPr/>
        <a:lstStyle/>
        <a:p>
          <a:endParaRPr lang="pt-BR"/>
        </a:p>
      </dgm:t>
    </dgm:pt>
    <dgm:pt modelId="{B3697348-D2BB-4F88-885C-414E89310448}">
      <dgm:prSet phldrT="[Texto]"/>
      <dgm:spPr/>
      <dgm:t>
        <a:bodyPr/>
        <a:lstStyle/>
        <a:p>
          <a:r>
            <a:rPr lang="pt-BR" dirty="0"/>
            <a:t>Memória, Cultura Italiana, Hábitos e Costumes, Músicas Autorais</a:t>
          </a:r>
        </a:p>
      </dgm:t>
    </dgm:pt>
    <dgm:pt modelId="{F81161A1-0354-4042-9F40-65277BB000F7}" type="parTrans" cxnId="{8DF544A3-B303-4910-A97A-B9ED3DD881DD}">
      <dgm:prSet/>
      <dgm:spPr/>
      <dgm:t>
        <a:bodyPr/>
        <a:lstStyle/>
        <a:p>
          <a:endParaRPr lang="pt-BR"/>
        </a:p>
      </dgm:t>
    </dgm:pt>
    <dgm:pt modelId="{7D2A09B3-D2D6-4A36-A896-6B7963940F8A}" type="sibTrans" cxnId="{8DF544A3-B303-4910-A97A-B9ED3DD881DD}">
      <dgm:prSet/>
      <dgm:spPr/>
      <dgm:t>
        <a:bodyPr/>
        <a:lstStyle/>
        <a:p>
          <a:endParaRPr lang="pt-BR"/>
        </a:p>
      </dgm:t>
    </dgm:pt>
    <dgm:pt modelId="{ABBED8D2-9B5F-4209-9091-345B1BFD3BD6}" type="pres">
      <dgm:prSet presAssocID="{437F4B9B-E8EA-4F62-A027-4FB7976678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663A598-5AA3-46F7-8C9B-AAE3FBC6CDC1}" type="pres">
      <dgm:prSet presAssocID="{57BB970C-5DA1-4F65-A6AC-27935AF9D084}" presName="linNode" presStyleCnt="0"/>
      <dgm:spPr/>
    </dgm:pt>
    <dgm:pt modelId="{7887B4A1-622F-487F-96AD-758A6EAD6561}" type="pres">
      <dgm:prSet presAssocID="{57BB970C-5DA1-4F65-A6AC-27935AF9D08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4B3E68-AD54-4FDC-AACA-C1F86C7498CB}" type="pres">
      <dgm:prSet presAssocID="{57BB970C-5DA1-4F65-A6AC-27935AF9D08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769E53-BB5B-4C15-8802-49BABE553598}" type="pres">
      <dgm:prSet presAssocID="{4B0580B1-9585-403A-A84D-DB45906C70E5}" presName="sp" presStyleCnt="0"/>
      <dgm:spPr/>
    </dgm:pt>
    <dgm:pt modelId="{77D15040-8ACD-4074-B3C9-ED0544C3B4A3}" type="pres">
      <dgm:prSet presAssocID="{251BED7D-375C-473C-822E-39FEADF3F02B}" presName="linNode" presStyleCnt="0"/>
      <dgm:spPr/>
    </dgm:pt>
    <dgm:pt modelId="{67A8E828-CBDB-411D-BF5A-80EA638E7088}" type="pres">
      <dgm:prSet presAssocID="{251BED7D-375C-473C-822E-39FEADF3F02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F66881-8DBA-476C-B32A-C49F511C3394}" type="pres">
      <dgm:prSet presAssocID="{251BED7D-375C-473C-822E-39FEADF3F02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7BA96-7997-4736-A62D-7CFDF4F471A9}" type="pres">
      <dgm:prSet presAssocID="{F872AEE1-E4F5-4FA9-996C-6ECE0D27E681}" presName="sp" presStyleCnt="0"/>
      <dgm:spPr/>
    </dgm:pt>
    <dgm:pt modelId="{3009C458-DD80-4536-A29A-7087A9FDFC2D}" type="pres">
      <dgm:prSet presAssocID="{E4A46833-2645-44D7-AB55-E4A26074F7C9}" presName="linNode" presStyleCnt="0"/>
      <dgm:spPr/>
    </dgm:pt>
    <dgm:pt modelId="{84C105B3-45C2-4253-97C1-8B74E6478BB8}" type="pres">
      <dgm:prSet presAssocID="{E4A46833-2645-44D7-AB55-E4A26074F7C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322488-2D18-4644-9C6E-CDA8465DBF08}" type="pres">
      <dgm:prSet presAssocID="{E4A46833-2645-44D7-AB55-E4A26074F7C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79B5575-B7B5-4F75-BF82-600254071362}" type="presOf" srcId="{437F4B9B-E8EA-4F62-A027-4FB797667839}" destId="{ABBED8D2-9B5F-4209-9091-345B1BFD3BD6}" srcOrd="0" destOrd="0" presId="urn:microsoft.com/office/officeart/2005/8/layout/vList5"/>
    <dgm:cxn modelId="{08567832-F04E-45C5-9B0F-7DC808F81F60}" type="presOf" srcId="{59825F56-CC88-4EE9-BB95-F36BDF0640F9}" destId="{E84B3E68-AD54-4FDC-AACA-C1F86C7498CB}" srcOrd="0" destOrd="0" presId="urn:microsoft.com/office/officeart/2005/8/layout/vList5"/>
    <dgm:cxn modelId="{8DF544A3-B303-4910-A97A-B9ED3DD881DD}" srcId="{E4A46833-2645-44D7-AB55-E4A26074F7C9}" destId="{B3697348-D2BB-4F88-885C-414E89310448}" srcOrd="0" destOrd="0" parTransId="{F81161A1-0354-4042-9F40-65277BB000F7}" sibTransId="{7D2A09B3-D2D6-4A36-A896-6B7963940F8A}"/>
    <dgm:cxn modelId="{9C7FFCB5-927D-40E5-A26D-91093468C71E}" type="presOf" srcId="{57BB970C-5DA1-4F65-A6AC-27935AF9D084}" destId="{7887B4A1-622F-487F-96AD-758A6EAD6561}" srcOrd="0" destOrd="0" presId="urn:microsoft.com/office/officeart/2005/8/layout/vList5"/>
    <dgm:cxn modelId="{3DE810D3-6059-4043-9050-D3E64A9F3E6C}" srcId="{251BED7D-375C-473C-822E-39FEADF3F02B}" destId="{C0468CE6-C089-4C1B-ABFC-0E35931C73A2}" srcOrd="0" destOrd="0" parTransId="{05E87C0D-8FE4-48A8-860A-CBC6031789C2}" sibTransId="{32F3E13B-EECE-4AB2-9559-7F4C04ED9029}"/>
    <dgm:cxn modelId="{F8B242B3-E1DF-4AA2-8CE4-B41238FF3FB9}" srcId="{57BB970C-5DA1-4F65-A6AC-27935AF9D084}" destId="{59825F56-CC88-4EE9-BB95-F36BDF0640F9}" srcOrd="0" destOrd="0" parTransId="{AB6E63AC-011E-42CE-87BF-38B2FD9B8762}" sibTransId="{0353539C-239F-433C-9C8C-23285936F18A}"/>
    <dgm:cxn modelId="{E75EFA10-5985-4950-83EB-18207318250F}" srcId="{437F4B9B-E8EA-4F62-A027-4FB797667839}" destId="{251BED7D-375C-473C-822E-39FEADF3F02B}" srcOrd="1" destOrd="0" parTransId="{1E0147F0-EFE9-46A5-AF35-FA5B726372D2}" sibTransId="{F872AEE1-E4F5-4FA9-996C-6ECE0D27E681}"/>
    <dgm:cxn modelId="{CD149246-40AF-456A-A12C-7F269CE49B76}" srcId="{437F4B9B-E8EA-4F62-A027-4FB797667839}" destId="{E4A46833-2645-44D7-AB55-E4A26074F7C9}" srcOrd="2" destOrd="0" parTransId="{CAEADC2A-804F-4FB9-AFBC-71D623F251B4}" sibTransId="{C670EE78-DB13-4ACC-9DA0-3CD9BD564111}"/>
    <dgm:cxn modelId="{741ED63D-5B50-4517-ADF8-7208DF300D36}" type="presOf" srcId="{C0468CE6-C089-4C1B-ABFC-0E35931C73A2}" destId="{4AF66881-8DBA-476C-B32A-C49F511C3394}" srcOrd="0" destOrd="0" presId="urn:microsoft.com/office/officeart/2005/8/layout/vList5"/>
    <dgm:cxn modelId="{BEC5E25F-FE3F-4788-9845-7DD7E53BB8CD}" srcId="{437F4B9B-E8EA-4F62-A027-4FB797667839}" destId="{57BB970C-5DA1-4F65-A6AC-27935AF9D084}" srcOrd="0" destOrd="0" parTransId="{CCF229D5-3B7A-4E92-8F58-320A88BBDA82}" sibTransId="{4B0580B1-9585-403A-A84D-DB45906C70E5}"/>
    <dgm:cxn modelId="{0B1CA6A7-B898-4CCA-B7D0-58ACD812623D}" type="presOf" srcId="{251BED7D-375C-473C-822E-39FEADF3F02B}" destId="{67A8E828-CBDB-411D-BF5A-80EA638E7088}" srcOrd="0" destOrd="0" presId="urn:microsoft.com/office/officeart/2005/8/layout/vList5"/>
    <dgm:cxn modelId="{E9C730FB-BFA9-4E19-BCF7-DA93FA76A036}" type="presOf" srcId="{B3697348-D2BB-4F88-885C-414E89310448}" destId="{13322488-2D18-4644-9C6E-CDA8465DBF08}" srcOrd="0" destOrd="0" presId="urn:microsoft.com/office/officeart/2005/8/layout/vList5"/>
    <dgm:cxn modelId="{C22C8688-BAE4-46B2-A335-2B5F65771BC6}" type="presOf" srcId="{E4A46833-2645-44D7-AB55-E4A26074F7C9}" destId="{84C105B3-45C2-4253-97C1-8B74E6478BB8}" srcOrd="0" destOrd="0" presId="urn:microsoft.com/office/officeart/2005/8/layout/vList5"/>
    <dgm:cxn modelId="{1E7E9B8A-75FA-41CA-A8FE-985EEEA76DA5}" type="presParOf" srcId="{ABBED8D2-9B5F-4209-9091-345B1BFD3BD6}" destId="{3663A598-5AA3-46F7-8C9B-AAE3FBC6CDC1}" srcOrd="0" destOrd="0" presId="urn:microsoft.com/office/officeart/2005/8/layout/vList5"/>
    <dgm:cxn modelId="{00E8459A-E3FB-4CC7-A018-77333146997D}" type="presParOf" srcId="{3663A598-5AA3-46F7-8C9B-AAE3FBC6CDC1}" destId="{7887B4A1-622F-487F-96AD-758A6EAD6561}" srcOrd="0" destOrd="0" presId="urn:microsoft.com/office/officeart/2005/8/layout/vList5"/>
    <dgm:cxn modelId="{DF93D483-68BF-4385-ADAC-30C47C75E412}" type="presParOf" srcId="{3663A598-5AA3-46F7-8C9B-AAE3FBC6CDC1}" destId="{E84B3E68-AD54-4FDC-AACA-C1F86C7498CB}" srcOrd="1" destOrd="0" presId="urn:microsoft.com/office/officeart/2005/8/layout/vList5"/>
    <dgm:cxn modelId="{B874B2D6-470B-4702-A9FB-84213D36341B}" type="presParOf" srcId="{ABBED8D2-9B5F-4209-9091-345B1BFD3BD6}" destId="{51769E53-BB5B-4C15-8802-49BABE553598}" srcOrd="1" destOrd="0" presId="urn:microsoft.com/office/officeart/2005/8/layout/vList5"/>
    <dgm:cxn modelId="{0C3C11FE-B52E-4AE3-A381-2AE0B826A3D3}" type="presParOf" srcId="{ABBED8D2-9B5F-4209-9091-345B1BFD3BD6}" destId="{77D15040-8ACD-4074-B3C9-ED0544C3B4A3}" srcOrd="2" destOrd="0" presId="urn:microsoft.com/office/officeart/2005/8/layout/vList5"/>
    <dgm:cxn modelId="{A183AE48-A766-4118-855B-41C57225AA46}" type="presParOf" srcId="{77D15040-8ACD-4074-B3C9-ED0544C3B4A3}" destId="{67A8E828-CBDB-411D-BF5A-80EA638E7088}" srcOrd="0" destOrd="0" presId="urn:microsoft.com/office/officeart/2005/8/layout/vList5"/>
    <dgm:cxn modelId="{69A21132-2286-401F-8499-294C58B7614D}" type="presParOf" srcId="{77D15040-8ACD-4074-B3C9-ED0544C3B4A3}" destId="{4AF66881-8DBA-476C-B32A-C49F511C3394}" srcOrd="1" destOrd="0" presId="urn:microsoft.com/office/officeart/2005/8/layout/vList5"/>
    <dgm:cxn modelId="{C89E2010-C1C6-411A-887B-AB4C251C0925}" type="presParOf" srcId="{ABBED8D2-9B5F-4209-9091-345B1BFD3BD6}" destId="{C757BA96-7997-4736-A62D-7CFDF4F471A9}" srcOrd="3" destOrd="0" presId="urn:microsoft.com/office/officeart/2005/8/layout/vList5"/>
    <dgm:cxn modelId="{79488BAC-D42F-450E-87FE-C3B5CA8CB285}" type="presParOf" srcId="{ABBED8D2-9B5F-4209-9091-345B1BFD3BD6}" destId="{3009C458-DD80-4536-A29A-7087A9FDFC2D}" srcOrd="4" destOrd="0" presId="urn:microsoft.com/office/officeart/2005/8/layout/vList5"/>
    <dgm:cxn modelId="{3FB0C7EC-41E8-4320-A323-6FEADA19AA57}" type="presParOf" srcId="{3009C458-DD80-4536-A29A-7087A9FDFC2D}" destId="{84C105B3-45C2-4253-97C1-8B74E6478BB8}" srcOrd="0" destOrd="0" presId="urn:microsoft.com/office/officeart/2005/8/layout/vList5"/>
    <dgm:cxn modelId="{933C557D-F94C-4CE2-87C3-C4C7842C9BBA}" type="presParOf" srcId="{3009C458-DD80-4536-A29A-7087A9FDFC2D}" destId="{13322488-2D18-4644-9C6E-CDA8465DBF0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7F4B9B-E8EA-4F62-A027-4FB797667839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7BB970C-5DA1-4F65-A6AC-27935AF9D084}">
      <dgm:prSet phldrT="[Texto]"/>
      <dgm:spPr/>
      <dgm:t>
        <a:bodyPr/>
        <a:lstStyle/>
        <a:p>
          <a:r>
            <a:rPr lang="pt-BR" dirty="0"/>
            <a:t>Quantidade de projetos</a:t>
          </a:r>
        </a:p>
      </dgm:t>
    </dgm:pt>
    <dgm:pt modelId="{CCF229D5-3B7A-4E92-8F58-320A88BBDA82}" type="parTrans" cxnId="{BEC5E25F-FE3F-4788-9845-7DD7E53BB8CD}">
      <dgm:prSet/>
      <dgm:spPr/>
      <dgm:t>
        <a:bodyPr/>
        <a:lstStyle/>
        <a:p>
          <a:endParaRPr lang="pt-BR"/>
        </a:p>
      </dgm:t>
    </dgm:pt>
    <dgm:pt modelId="{4B0580B1-9585-403A-A84D-DB45906C70E5}" type="sibTrans" cxnId="{BEC5E25F-FE3F-4788-9845-7DD7E53BB8CD}">
      <dgm:prSet/>
      <dgm:spPr/>
      <dgm:t>
        <a:bodyPr/>
        <a:lstStyle/>
        <a:p>
          <a:endParaRPr lang="pt-BR"/>
        </a:p>
      </dgm:t>
    </dgm:pt>
    <dgm:pt modelId="{59825F56-CC88-4EE9-BB95-F36BDF0640F9}">
      <dgm:prSet phldrT="[Texto]"/>
      <dgm:spPr/>
      <dgm:t>
        <a:bodyPr/>
        <a:lstStyle/>
        <a:p>
          <a:r>
            <a:rPr lang="pt-BR" dirty="0"/>
            <a:t>2</a:t>
          </a:r>
        </a:p>
      </dgm:t>
    </dgm:pt>
    <dgm:pt modelId="{AB6E63AC-011E-42CE-87BF-38B2FD9B8762}" type="parTrans" cxnId="{F8B242B3-E1DF-4AA2-8CE4-B41238FF3FB9}">
      <dgm:prSet/>
      <dgm:spPr/>
      <dgm:t>
        <a:bodyPr/>
        <a:lstStyle/>
        <a:p>
          <a:endParaRPr lang="pt-BR"/>
        </a:p>
      </dgm:t>
    </dgm:pt>
    <dgm:pt modelId="{0353539C-239F-433C-9C8C-23285936F18A}" type="sibTrans" cxnId="{F8B242B3-E1DF-4AA2-8CE4-B41238FF3FB9}">
      <dgm:prSet/>
      <dgm:spPr/>
      <dgm:t>
        <a:bodyPr/>
        <a:lstStyle/>
        <a:p>
          <a:endParaRPr lang="pt-BR"/>
        </a:p>
      </dgm:t>
    </dgm:pt>
    <dgm:pt modelId="{251BED7D-375C-473C-822E-39FEADF3F02B}">
      <dgm:prSet phldrT="[Texto]"/>
      <dgm:spPr/>
      <dgm:t>
        <a:bodyPr/>
        <a:lstStyle/>
        <a:p>
          <a:r>
            <a:rPr lang="pt-BR" dirty="0"/>
            <a:t>Valor por projeto</a:t>
          </a:r>
        </a:p>
      </dgm:t>
    </dgm:pt>
    <dgm:pt modelId="{1E0147F0-EFE9-46A5-AF35-FA5B726372D2}" type="parTrans" cxnId="{E75EFA10-5985-4950-83EB-18207318250F}">
      <dgm:prSet/>
      <dgm:spPr/>
      <dgm:t>
        <a:bodyPr/>
        <a:lstStyle/>
        <a:p>
          <a:endParaRPr lang="pt-BR"/>
        </a:p>
      </dgm:t>
    </dgm:pt>
    <dgm:pt modelId="{F872AEE1-E4F5-4FA9-996C-6ECE0D27E681}" type="sibTrans" cxnId="{E75EFA10-5985-4950-83EB-18207318250F}">
      <dgm:prSet/>
      <dgm:spPr/>
      <dgm:t>
        <a:bodyPr/>
        <a:lstStyle/>
        <a:p>
          <a:endParaRPr lang="pt-BR"/>
        </a:p>
      </dgm:t>
    </dgm:pt>
    <dgm:pt modelId="{C0468CE6-C089-4C1B-ABFC-0E35931C73A2}">
      <dgm:prSet phldrT="[Texto]"/>
      <dgm:spPr/>
      <dgm:t>
        <a:bodyPr/>
        <a:lstStyle/>
        <a:p>
          <a:r>
            <a:rPr lang="pt-BR" dirty="0"/>
            <a:t>9 mil (+-)</a:t>
          </a:r>
        </a:p>
      </dgm:t>
    </dgm:pt>
    <dgm:pt modelId="{05E87C0D-8FE4-48A8-860A-CBC6031789C2}" type="parTrans" cxnId="{3DE810D3-6059-4043-9050-D3E64A9F3E6C}">
      <dgm:prSet/>
      <dgm:spPr/>
      <dgm:t>
        <a:bodyPr/>
        <a:lstStyle/>
        <a:p>
          <a:endParaRPr lang="pt-BR"/>
        </a:p>
      </dgm:t>
    </dgm:pt>
    <dgm:pt modelId="{32F3E13B-EECE-4AB2-9559-7F4C04ED9029}" type="sibTrans" cxnId="{3DE810D3-6059-4043-9050-D3E64A9F3E6C}">
      <dgm:prSet/>
      <dgm:spPr/>
      <dgm:t>
        <a:bodyPr/>
        <a:lstStyle/>
        <a:p>
          <a:endParaRPr lang="pt-BR"/>
        </a:p>
      </dgm:t>
    </dgm:pt>
    <dgm:pt modelId="{E4A46833-2645-44D7-AB55-E4A26074F7C9}">
      <dgm:prSet phldrT="[Texto]"/>
      <dgm:spPr/>
      <dgm:t>
        <a:bodyPr/>
        <a:lstStyle/>
        <a:p>
          <a:r>
            <a:rPr lang="pt-BR" dirty="0"/>
            <a:t>Temáticas </a:t>
          </a:r>
        </a:p>
      </dgm:t>
    </dgm:pt>
    <dgm:pt modelId="{CAEADC2A-804F-4FB9-AFBC-71D623F251B4}" type="parTrans" cxnId="{CD149246-40AF-456A-A12C-7F269CE49B76}">
      <dgm:prSet/>
      <dgm:spPr/>
      <dgm:t>
        <a:bodyPr/>
        <a:lstStyle/>
        <a:p>
          <a:endParaRPr lang="pt-BR"/>
        </a:p>
      </dgm:t>
    </dgm:pt>
    <dgm:pt modelId="{C670EE78-DB13-4ACC-9DA0-3CD9BD564111}" type="sibTrans" cxnId="{CD149246-40AF-456A-A12C-7F269CE49B76}">
      <dgm:prSet/>
      <dgm:spPr/>
      <dgm:t>
        <a:bodyPr/>
        <a:lstStyle/>
        <a:p>
          <a:endParaRPr lang="pt-BR"/>
        </a:p>
      </dgm:t>
    </dgm:pt>
    <dgm:pt modelId="{B3697348-D2BB-4F88-885C-414E89310448}">
      <dgm:prSet phldrT="[Texto]"/>
      <dgm:spPr/>
      <dgm:t>
        <a:bodyPr/>
        <a:lstStyle/>
        <a:p>
          <a:r>
            <a:rPr lang="pt-BR" dirty="0"/>
            <a:t>Educação, Cultura, História do Piso e Azulejo </a:t>
          </a:r>
        </a:p>
      </dgm:t>
    </dgm:pt>
    <dgm:pt modelId="{F81161A1-0354-4042-9F40-65277BB000F7}" type="parTrans" cxnId="{8DF544A3-B303-4910-A97A-B9ED3DD881DD}">
      <dgm:prSet/>
      <dgm:spPr/>
      <dgm:t>
        <a:bodyPr/>
        <a:lstStyle/>
        <a:p>
          <a:endParaRPr lang="pt-BR"/>
        </a:p>
      </dgm:t>
    </dgm:pt>
    <dgm:pt modelId="{7D2A09B3-D2D6-4A36-A896-6B7963940F8A}" type="sibTrans" cxnId="{8DF544A3-B303-4910-A97A-B9ED3DD881DD}">
      <dgm:prSet/>
      <dgm:spPr/>
      <dgm:t>
        <a:bodyPr/>
        <a:lstStyle/>
        <a:p>
          <a:endParaRPr lang="pt-BR"/>
        </a:p>
      </dgm:t>
    </dgm:pt>
    <dgm:pt modelId="{ABBED8D2-9B5F-4209-9091-345B1BFD3BD6}" type="pres">
      <dgm:prSet presAssocID="{437F4B9B-E8EA-4F62-A027-4FB7976678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663A598-5AA3-46F7-8C9B-AAE3FBC6CDC1}" type="pres">
      <dgm:prSet presAssocID="{57BB970C-5DA1-4F65-A6AC-27935AF9D084}" presName="linNode" presStyleCnt="0"/>
      <dgm:spPr/>
    </dgm:pt>
    <dgm:pt modelId="{7887B4A1-622F-487F-96AD-758A6EAD6561}" type="pres">
      <dgm:prSet presAssocID="{57BB970C-5DA1-4F65-A6AC-27935AF9D08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4B3E68-AD54-4FDC-AACA-C1F86C7498CB}" type="pres">
      <dgm:prSet presAssocID="{57BB970C-5DA1-4F65-A6AC-27935AF9D08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769E53-BB5B-4C15-8802-49BABE553598}" type="pres">
      <dgm:prSet presAssocID="{4B0580B1-9585-403A-A84D-DB45906C70E5}" presName="sp" presStyleCnt="0"/>
      <dgm:spPr/>
    </dgm:pt>
    <dgm:pt modelId="{77D15040-8ACD-4074-B3C9-ED0544C3B4A3}" type="pres">
      <dgm:prSet presAssocID="{251BED7D-375C-473C-822E-39FEADF3F02B}" presName="linNode" presStyleCnt="0"/>
      <dgm:spPr/>
    </dgm:pt>
    <dgm:pt modelId="{67A8E828-CBDB-411D-BF5A-80EA638E7088}" type="pres">
      <dgm:prSet presAssocID="{251BED7D-375C-473C-822E-39FEADF3F02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F66881-8DBA-476C-B32A-C49F511C3394}" type="pres">
      <dgm:prSet presAssocID="{251BED7D-375C-473C-822E-39FEADF3F02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7BA96-7997-4736-A62D-7CFDF4F471A9}" type="pres">
      <dgm:prSet presAssocID="{F872AEE1-E4F5-4FA9-996C-6ECE0D27E681}" presName="sp" presStyleCnt="0"/>
      <dgm:spPr/>
    </dgm:pt>
    <dgm:pt modelId="{3009C458-DD80-4536-A29A-7087A9FDFC2D}" type="pres">
      <dgm:prSet presAssocID="{E4A46833-2645-44D7-AB55-E4A26074F7C9}" presName="linNode" presStyleCnt="0"/>
      <dgm:spPr/>
    </dgm:pt>
    <dgm:pt modelId="{84C105B3-45C2-4253-97C1-8B74E6478BB8}" type="pres">
      <dgm:prSet presAssocID="{E4A46833-2645-44D7-AB55-E4A26074F7C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322488-2D18-4644-9C6E-CDA8465DBF08}" type="pres">
      <dgm:prSet presAssocID="{E4A46833-2645-44D7-AB55-E4A26074F7C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79B5575-B7B5-4F75-BF82-600254071362}" type="presOf" srcId="{437F4B9B-E8EA-4F62-A027-4FB797667839}" destId="{ABBED8D2-9B5F-4209-9091-345B1BFD3BD6}" srcOrd="0" destOrd="0" presId="urn:microsoft.com/office/officeart/2005/8/layout/vList5"/>
    <dgm:cxn modelId="{08567832-F04E-45C5-9B0F-7DC808F81F60}" type="presOf" srcId="{59825F56-CC88-4EE9-BB95-F36BDF0640F9}" destId="{E84B3E68-AD54-4FDC-AACA-C1F86C7498CB}" srcOrd="0" destOrd="0" presId="urn:microsoft.com/office/officeart/2005/8/layout/vList5"/>
    <dgm:cxn modelId="{8DF544A3-B303-4910-A97A-B9ED3DD881DD}" srcId="{E4A46833-2645-44D7-AB55-E4A26074F7C9}" destId="{B3697348-D2BB-4F88-885C-414E89310448}" srcOrd="0" destOrd="0" parTransId="{F81161A1-0354-4042-9F40-65277BB000F7}" sibTransId="{7D2A09B3-D2D6-4A36-A896-6B7963940F8A}"/>
    <dgm:cxn modelId="{9C7FFCB5-927D-40E5-A26D-91093468C71E}" type="presOf" srcId="{57BB970C-5DA1-4F65-A6AC-27935AF9D084}" destId="{7887B4A1-622F-487F-96AD-758A6EAD6561}" srcOrd="0" destOrd="0" presId="urn:microsoft.com/office/officeart/2005/8/layout/vList5"/>
    <dgm:cxn modelId="{3DE810D3-6059-4043-9050-D3E64A9F3E6C}" srcId="{251BED7D-375C-473C-822E-39FEADF3F02B}" destId="{C0468CE6-C089-4C1B-ABFC-0E35931C73A2}" srcOrd="0" destOrd="0" parTransId="{05E87C0D-8FE4-48A8-860A-CBC6031789C2}" sibTransId="{32F3E13B-EECE-4AB2-9559-7F4C04ED9029}"/>
    <dgm:cxn modelId="{F8B242B3-E1DF-4AA2-8CE4-B41238FF3FB9}" srcId="{57BB970C-5DA1-4F65-A6AC-27935AF9D084}" destId="{59825F56-CC88-4EE9-BB95-F36BDF0640F9}" srcOrd="0" destOrd="0" parTransId="{AB6E63AC-011E-42CE-87BF-38B2FD9B8762}" sibTransId="{0353539C-239F-433C-9C8C-23285936F18A}"/>
    <dgm:cxn modelId="{E75EFA10-5985-4950-83EB-18207318250F}" srcId="{437F4B9B-E8EA-4F62-A027-4FB797667839}" destId="{251BED7D-375C-473C-822E-39FEADF3F02B}" srcOrd="1" destOrd="0" parTransId="{1E0147F0-EFE9-46A5-AF35-FA5B726372D2}" sibTransId="{F872AEE1-E4F5-4FA9-996C-6ECE0D27E681}"/>
    <dgm:cxn modelId="{CD149246-40AF-456A-A12C-7F269CE49B76}" srcId="{437F4B9B-E8EA-4F62-A027-4FB797667839}" destId="{E4A46833-2645-44D7-AB55-E4A26074F7C9}" srcOrd="2" destOrd="0" parTransId="{CAEADC2A-804F-4FB9-AFBC-71D623F251B4}" sibTransId="{C670EE78-DB13-4ACC-9DA0-3CD9BD564111}"/>
    <dgm:cxn modelId="{741ED63D-5B50-4517-ADF8-7208DF300D36}" type="presOf" srcId="{C0468CE6-C089-4C1B-ABFC-0E35931C73A2}" destId="{4AF66881-8DBA-476C-B32A-C49F511C3394}" srcOrd="0" destOrd="0" presId="urn:microsoft.com/office/officeart/2005/8/layout/vList5"/>
    <dgm:cxn modelId="{BEC5E25F-FE3F-4788-9845-7DD7E53BB8CD}" srcId="{437F4B9B-E8EA-4F62-A027-4FB797667839}" destId="{57BB970C-5DA1-4F65-A6AC-27935AF9D084}" srcOrd="0" destOrd="0" parTransId="{CCF229D5-3B7A-4E92-8F58-320A88BBDA82}" sibTransId="{4B0580B1-9585-403A-A84D-DB45906C70E5}"/>
    <dgm:cxn modelId="{0B1CA6A7-B898-4CCA-B7D0-58ACD812623D}" type="presOf" srcId="{251BED7D-375C-473C-822E-39FEADF3F02B}" destId="{67A8E828-CBDB-411D-BF5A-80EA638E7088}" srcOrd="0" destOrd="0" presId="urn:microsoft.com/office/officeart/2005/8/layout/vList5"/>
    <dgm:cxn modelId="{E9C730FB-BFA9-4E19-BCF7-DA93FA76A036}" type="presOf" srcId="{B3697348-D2BB-4F88-885C-414E89310448}" destId="{13322488-2D18-4644-9C6E-CDA8465DBF08}" srcOrd="0" destOrd="0" presId="urn:microsoft.com/office/officeart/2005/8/layout/vList5"/>
    <dgm:cxn modelId="{C22C8688-BAE4-46B2-A335-2B5F65771BC6}" type="presOf" srcId="{E4A46833-2645-44D7-AB55-E4A26074F7C9}" destId="{84C105B3-45C2-4253-97C1-8B74E6478BB8}" srcOrd="0" destOrd="0" presId="urn:microsoft.com/office/officeart/2005/8/layout/vList5"/>
    <dgm:cxn modelId="{1E7E9B8A-75FA-41CA-A8FE-985EEEA76DA5}" type="presParOf" srcId="{ABBED8D2-9B5F-4209-9091-345B1BFD3BD6}" destId="{3663A598-5AA3-46F7-8C9B-AAE3FBC6CDC1}" srcOrd="0" destOrd="0" presId="urn:microsoft.com/office/officeart/2005/8/layout/vList5"/>
    <dgm:cxn modelId="{00E8459A-E3FB-4CC7-A018-77333146997D}" type="presParOf" srcId="{3663A598-5AA3-46F7-8C9B-AAE3FBC6CDC1}" destId="{7887B4A1-622F-487F-96AD-758A6EAD6561}" srcOrd="0" destOrd="0" presId="urn:microsoft.com/office/officeart/2005/8/layout/vList5"/>
    <dgm:cxn modelId="{DF93D483-68BF-4385-ADAC-30C47C75E412}" type="presParOf" srcId="{3663A598-5AA3-46F7-8C9B-AAE3FBC6CDC1}" destId="{E84B3E68-AD54-4FDC-AACA-C1F86C7498CB}" srcOrd="1" destOrd="0" presId="urn:microsoft.com/office/officeart/2005/8/layout/vList5"/>
    <dgm:cxn modelId="{B874B2D6-470B-4702-A9FB-84213D36341B}" type="presParOf" srcId="{ABBED8D2-9B5F-4209-9091-345B1BFD3BD6}" destId="{51769E53-BB5B-4C15-8802-49BABE553598}" srcOrd="1" destOrd="0" presId="urn:microsoft.com/office/officeart/2005/8/layout/vList5"/>
    <dgm:cxn modelId="{0C3C11FE-B52E-4AE3-A381-2AE0B826A3D3}" type="presParOf" srcId="{ABBED8D2-9B5F-4209-9091-345B1BFD3BD6}" destId="{77D15040-8ACD-4074-B3C9-ED0544C3B4A3}" srcOrd="2" destOrd="0" presId="urn:microsoft.com/office/officeart/2005/8/layout/vList5"/>
    <dgm:cxn modelId="{A183AE48-A766-4118-855B-41C57225AA46}" type="presParOf" srcId="{77D15040-8ACD-4074-B3C9-ED0544C3B4A3}" destId="{67A8E828-CBDB-411D-BF5A-80EA638E7088}" srcOrd="0" destOrd="0" presId="urn:microsoft.com/office/officeart/2005/8/layout/vList5"/>
    <dgm:cxn modelId="{69A21132-2286-401F-8499-294C58B7614D}" type="presParOf" srcId="{77D15040-8ACD-4074-B3C9-ED0544C3B4A3}" destId="{4AF66881-8DBA-476C-B32A-C49F511C3394}" srcOrd="1" destOrd="0" presId="urn:microsoft.com/office/officeart/2005/8/layout/vList5"/>
    <dgm:cxn modelId="{C89E2010-C1C6-411A-887B-AB4C251C0925}" type="presParOf" srcId="{ABBED8D2-9B5F-4209-9091-345B1BFD3BD6}" destId="{C757BA96-7997-4736-A62D-7CFDF4F471A9}" srcOrd="3" destOrd="0" presId="urn:microsoft.com/office/officeart/2005/8/layout/vList5"/>
    <dgm:cxn modelId="{79488BAC-D42F-450E-87FE-C3B5CA8CB285}" type="presParOf" srcId="{ABBED8D2-9B5F-4209-9091-345B1BFD3BD6}" destId="{3009C458-DD80-4536-A29A-7087A9FDFC2D}" srcOrd="4" destOrd="0" presId="urn:microsoft.com/office/officeart/2005/8/layout/vList5"/>
    <dgm:cxn modelId="{3FB0C7EC-41E8-4320-A323-6FEADA19AA57}" type="presParOf" srcId="{3009C458-DD80-4536-A29A-7087A9FDFC2D}" destId="{84C105B3-45C2-4253-97C1-8B74E6478BB8}" srcOrd="0" destOrd="0" presId="urn:microsoft.com/office/officeart/2005/8/layout/vList5"/>
    <dgm:cxn modelId="{933C557D-F94C-4CE2-87C3-C4C7842C9BBA}" type="presParOf" srcId="{3009C458-DD80-4536-A29A-7087A9FDFC2D}" destId="{13322488-2D18-4644-9C6E-CDA8465DBF0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7F4B9B-E8EA-4F62-A027-4FB797667839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7BB970C-5DA1-4F65-A6AC-27935AF9D084}">
      <dgm:prSet phldrT="[Texto]"/>
      <dgm:spPr/>
      <dgm:t>
        <a:bodyPr/>
        <a:lstStyle/>
        <a:p>
          <a:r>
            <a:rPr lang="pt-BR" dirty="0"/>
            <a:t>Quantidade de projetos</a:t>
          </a:r>
        </a:p>
      </dgm:t>
    </dgm:pt>
    <dgm:pt modelId="{CCF229D5-3B7A-4E92-8F58-320A88BBDA82}" type="parTrans" cxnId="{BEC5E25F-FE3F-4788-9845-7DD7E53BB8CD}">
      <dgm:prSet/>
      <dgm:spPr/>
      <dgm:t>
        <a:bodyPr/>
        <a:lstStyle/>
        <a:p>
          <a:endParaRPr lang="pt-BR"/>
        </a:p>
      </dgm:t>
    </dgm:pt>
    <dgm:pt modelId="{4B0580B1-9585-403A-A84D-DB45906C70E5}" type="sibTrans" cxnId="{BEC5E25F-FE3F-4788-9845-7DD7E53BB8CD}">
      <dgm:prSet/>
      <dgm:spPr/>
      <dgm:t>
        <a:bodyPr/>
        <a:lstStyle/>
        <a:p>
          <a:endParaRPr lang="pt-BR"/>
        </a:p>
      </dgm:t>
    </dgm:pt>
    <dgm:pt modelId="{59825F56-CC88-4EE9-BB95-F36BDF0640F9}">
      <dgm:prSet phldrT="[Texto]"/>
      <dgm:spPr/>
      <dgm:t>
        <a:bodyPr/>
        <a:lstStyle/>
        <a:p>
          <a:r>
            <a:rPr lang="pt-BR" dirty="0"/>
            <a:t>2</a:t>
          </a:r>
        </a:p>
      </dgm:t>
    </dgm:pt>
    <dgm:pt modelId="{AB6E63AC-011E-42CE-87BF-38B2FD9B8762}" type="parTrans" cxnId="{F8B242B3-E1DF-4AA2-8CE4-B41238FF3FB9}">
      <dgm:prSet/>
      <dgm:spPr/>
      <dgm:t>
        <a:bodyPr/>
        <a:lstStyle/>
        <a:p>
          <a:endParaRPr lang="pt-BR"/>
        </a:p>
      </dgm:t>
    </dgm:pt>
    <dgm:pt modelId="{0353539C-239F-433C-9C8C-23285936F18A}" type="sibTrans" cxnId="{F8B242B3-E1DF-4AA2-8CE4-B41238FF3FB9}">
      <dgm:prSet/>
      <dgm:spPr/>
      <dgm:t>
        <a:bodyPr/>
        <a:lstStyle/>
        <a:p>
          <a:endParaRPr lang="pt-BR"/>
        </a:p>
      </dgm:t>
    </dgm:pt>
    <dgm:pt modelId="{251BED7D-375C-473C-822E-39FEADF3F02B}">
      <dgm:prSet phldrT="[Texto]"/>
      <dgm:spPr/>
      <dgm:t>
        <a:bodyPr/>
        <a:lstStyle/>
        <a:p>
          <a:r>
            <a:rPr lang="pt-BR" dirty="0"/>
            <a:t>Valor por projeto</a:t>
          </a:r>
        </a:p>
      </dgm:t>
    </dgm:pt>
    <dgm:pt modelId="{1E0147F0-EFE9-46A5-AF35-FA5B726372D2}" type="parTrans" cxnId="{E75EFA10-5985-4950-83EB-18207318250F}">
      <dgm:prSet/>
      <dgm:spPr/>
      <dgm:t>
        <a:bodyPr/>
        <a:lstStyle/>
        <a:p>
          <a:endParaRPr lang="pt-BR"/>
        </a:p>
      </dgm:t>
    </dgm:pt>
    <dgm:pt modelId="{F872AEE1-E4F5-4FA9-996C-6ECE0D27E681}" type="sibTrans" cxnId="{E75EFA10-5985-4950-83EB-18207318250F}">
      <dgm:prSet/>
      <dgm:spPr/>
      <dgm:t>
        <a:bodyPr/>
        <a:lstStyle/>
        <a:p>
          <a:endParaRPr lang="pt-BR"/>
        </a:p>
      </dgm:t>
    </dgm:pt>
    <dgm:pt modelId="{C0468CE6-C089-4C1B-ABFC-0E35931C73A2}">
      <dgm:prSet phldrT="[Texto]"/>
      <dgm:spPr/>
      <dgm:t>
        <a:bodyPr/>
        <a:lstStyle/>
        <a:p>
          <a:r>
            <a:rPr lang="pt-BR" dirty="0"/>
            <a:t>4 mil (+-)</a:t>
          </a:r>
        </a:p>
      </dgm:t>
    </dgm:pt>
    <dgm:pt modelId="{05E87C0D-8FE4-48A8-860A-CBC6031789C2}" type="parTrans" cxnId="{3DE810D3-6059-4043-9050-D3E64A9F3E6C}">
      <dgm:prSet/>
      <dgm:spPr/>
      <dgm:t>
        <a:bodyPr/>
        <a:lstStyle/>
        <a:p>
          <a:endParaRPr lang="pt-BR"/>
        </a:p>
      </dgm:t>
    </dgm:pt>
    <dgm:pt modelId="{32F3E13B-EECE-4AB2-9559-7F4C04ED9029}" type="sibTrans" cxnId="{3DE810D3-6059-4043-9050-D3E64A9F3E6C}">
      <dgm:prSet/>
      <dgm:spPr/>
      <dgm:t>
        <a:bodyPr/>
        <a:lstStyle/>
        <a:p>
          <a:endParaRPr lang="pt-BR"/>
        </a:p>
      </dgm:t>
    </dgm:pt>
    <dgm:pt modelId="{E4A46833-2645-44D7-AB55-E4A26074F7C9}">
      <dgm:prSet phldrT="[Texto]"/>
      <dgm:spPr/>
      <dgm:t>
        <a:bodyPr/>
        <a:lstStyle/>
        <a:p>
          <a:r>
            <a:rPr lang="pt-BR" dirty="0"/>
            <a:t>Temáticas </a:t>
          </a:r>
        </a:p>
      </dgm:t>
    </dgm:pt>
    <dgm:pt modelId="{CAEADC2A-804F-4FB9-AFBC-71D623F251B4}" type="parTrans" cxnId="{CD149246-40AF-456A-A12C-7F269CE49B76}">
      <dgm:prSet/>
      <dgm:spPr/>
      <dgm:t>
        <a:bodyPr/>
        <a:lstStyle/>
        <a:p>
          <a:endParaRPr lang="pt-BR"/>
        </a:p>
      </dgm:t>
    </dgm:pt>
    <dgm:pt modelId="{C670EE78-DB13-4ACC-9DA0-3CD9BD564111}" type="sibTrans" cxnId="{CD149246-40AF-456A-A12C-7F269CE49B76}">
      <dgm:prSet/>
      <dgm:spPr/>
      <dgm:t>
        <a:bodyPr/>
        <a:lstStyle/>
        <a:p>
          <a:endParaRPr lang="pt-BR"/>
        </a:p>
      </dgm:t>
    </dgm:pt>
    <dgm:pt modelId="{B3697348-D2BB-4F88-885C-414E89310448}">
      <dgm:prSet phldrT="[Texto]"/>
      <dgm:spPr/>
      <dgm:t>
        <a:bodyPr/>
        <a:lstStyle/>
        <a:p>
          <a:r>
            <a:rPr lang="pt-BR" dirty="0"/>
            <a:t>Memória, História e Cultura Local</a:t>
          </a:r>
        </a:p>
      </dgm:t>
    </dgm:pt>
    <dgm:pt modelId="{F81161A1-0354-4042-9F40-65277BB000F7}" type="parTrans" cxnId="{8DF544A3-B303-4910-A97A-B9ED3DD881DD}">
      <dgm:prSet/>
      <dgm:spPr/>
      <dgm:t>
        <a:bodyPr/>
        <a:lstStyle/>
        <a:p>
          <a:endParaRPr lang="pt-BR"/>
        </a:p>
      </dgm:t>
    </dgm:pt>
    <dgm:pt modelId="{7D2A09B3-D2D6-4A36-A896-6B7963940F8A}" type="sibTrans" cxnId="{8DF544A3-B303-4910-A97A-B9ED3DD881DD}">
      <dgm:prSet/>
      <dgm:spPr/>
      <dgm:t>
        <a:bodyPr/>
        <a:lstStyle/>
        <a:p>
          <a:endParaRPr lang="pt-BR"/>
        </a:p>
      </dgm:t>
    </dgm:pt>
    <dgm:pt modelId="{ABBED8D2-9B5F-4209-9091-345B1BFD3BD6}" type="pres">
      <dgm:prSet presAssocID="{437F4B9B-E8EA-4F62-A027-4FB7976678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663A598-5AA3-46F7-8C9B-AAE3FBC6CDC1}" type="pres">
      <dgm:prSet presAssocID="{57BB970C-5DA1-4F65-A6AC-27935AF9D084}" presName="linNode" presStyleCnt="0"/>
      <dgm:spPr/>
    </dgm:pt>
    <dgm:pt modelId="{7887B4A1-622F-487F-96AD-758A6EAD6561}" type="pres">
      <dgm:prSet presAssocID="{57BB970C-5DA1-4F65-A6AC-27935AF9D08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4B3E68-AD54-4FDC-AACA-C1F86C7498CB}" type="pres">
      <dgm:prSet presAssocID="{57BB970C-5DA1-4F65-A6AC-27935AF9D08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769E53-BB5B-4C15-8802-49BABE553598}" type="pres">
      <dgm:prSet presAssocID="{4B0580B1-9585-403A-A84D-DB45906C70E5}" presName="sp" presStyleCnt="0"/>
      <dgm:spPr/>
    </dgm:pt>
    <dgm:pt modelId="{77D15040-8ACD-4074-B3C9-ED0544C3B4A3}" type="pres">
      <dgm:prSet presAssocID="{251BED7D-375C-473C-822E-39FEADF3F02B}" presName="linNode" presStyleCnt="0"/>
      <dgm:spPr/>
    </dgm:pt>
    <dgm:pt modelId="{67A8E828-CBDB-411D-BF5A-80EA638E7088}" type="pres">
      <dgm:prSet presAssocID="{251BED7D-375C-473C-822E-39FEADF3F02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F66881-8DBA-476C-B32A-C49F511C3394}" type="pres">
      <dgm:prSet presAssocID="{251BED7D-375C-473C-822E-39FEADF3F02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7BA96-7997-4736-A62D-7CFDF4F471A9}" type="pres">
      <dgm:prSet presAssocID="{F872AEE1-E4F5-4FA9-996C-6ECE0D27E681}" presName="sp" presStyleCnt="0"/>
      <dgm:spPr/>
    </dgm:pt>
    <dgm:pt modelId="{3009C458-DD80-4536-A29A-7087A9FDFC2D}" type="pres">
      <dgm:prSet presAssocID="{E4A46833-2645-44D7-AB55-E4A26074F7C9}" presName="linNode" presStyleCnt="0"/>
      <dgm:spPr/>
    </dgm:pt>
    <dgm:pt modelId="{84C105B3-45C2-4253-97C1-8B74E6478BB8}" type="pres">
      <dgm:prSet presAssocID="{E4A46833-2645-44D7-AB55-E4A26074F7C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322488-2D18-4644-9C6E-CDA8465DBF08}" type="pres">
      <dgm:prSet presAssocID="{E4A46833-2645-44D7-AB55-E4A26074F7C9}" presName="descendantText" presStyleLbl="alignAccFollowNode1" presStyleIdx="2" presStyleCnt="3" custLinFactNeighborX="0" custLinFactNeighborY="-33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79B5575-B7B5-4F75-BF82-600254071362}" type="presOf" srcId="{437F4B9B-E8EA-4F62-A027-4FB797667839}" destId="{ABBED8D2-9B5F-4209-9091-345B1BFD3BD6}" srcOrd="0" destOrd="0" presId="urn:microsoft.com/office/officeart/2005/8/layout/vList5"/>
    <dgm:cxn modelId="{08567832-F04E-45C5-9B0F-7DC808F81F60}" type="presOf" srcId="{59825F56-CC88-4EE9-BB95-F36BDF0640F9}" destId="{E84B3E68-AD54-4FDC-AACA-C1F86C7498CB}" srcOrd="0" destOrd="0" presId="urn:microsoft.com/office/officeart/2005/8/layout/vList5"/>
    <dgm:cxn modelId="{8DF544A3-B303-4910-A97A-B9ED3DD881DD}" srcId="{E4A46833-2645-44D7-AB55-E4A26074F7C9}" destId="{B3697348-D2BB-4F88-885C-414E89310448}" srcOrd="0" destOrd="0" parTransId="{F81161A1-0354-4042-9F40-65277BB000F7}" sibTransId="{7D2A09B3-D2D6-4A36-A896-6B7963940F8A}"/>
    <dgm:cxn modelId="{9C7FFCB5-927D-40E5-A26D-91093468C71E}" type="presOf" srcId="{57BB970C-5DA1-4F65-A6AC-27935AF9D084}" destId="{7887B4A1-622F-487F-96AD-758A6EAD6561}" srcOrd="0" destOrd="0" presId="urn:microsoft.com/office/officeart/2005/8/layout/vList5"/>
    <dgm:cxn modelId="{3DE810D3-6059-4043-9050-D3E64A9F3E6C}" srcId="{251BED7D-375C-473C-822E-39FEADF3F02B}" destId="{C0468CE6-C089-4C1B-ABFC-0E35931C73A2}" srcOrd="0" destOrd="0" parTransId="{05E87C0D-8FE4-48A8-860A-CBC6031789C2}" sibTransId="{32F3E13B-EECE-4AB2-9559-7F4C04ED9029}"/>
    <dgm:cxn modelId="{F8B242B3-E1DF-4AA2-8CE4-B41238FF3FB9}" srcId="{57BB970C-5DA1-4F65-A6AC-27935AF9D084}" destId="{59825F56-CC88-4EE9-BB95-F36BDF0640F9}" srcOrd="0" destOrd="0" parTransId="{AB6E63AC-011E-42CE-87BF-38B2FD9B8762}" sibTransId="{0353539C-239F-433C-9C8C-23285936F18A}"/>
    <dgm:cxn modelId="{E75EFA10-5985-4950-83EB-18207318250F}" srcId="{437F4B9B-E8EA-4F62-A027-4FB797667839}" destId="{251BED7D-375C-473C-822E-39FEADF3F02B}" srcOrd="1" destOrd="0" parTransId="{1E0147F0-EFE9-46A5-AF35-FA5B726372D2}" sibTransId="{F872AEE1-E4F5-4FA9-996C-6ECE0D27E681}"/>
    <dgm:cxn modelId="{CD149246-40AF-456A-A12C-7F269CE49B76}" srcId="{437F4B9B-E8EA-4F62-A027-4FB797667839}" destId="{E4A46833-2645-44D7-AB55-E4A26074F7C9}" srcOrd="2" destOrd="0" parTransId="{CAEADC2A-804F-4FB9-AFBC-71D623F251B4}" sibTransId="{C670EE78-DB13-4ACC-9DA0-3CD9BD564111}"/>
    <dgm:cxn modelId="{741ED63D-5B50-4517-ADF8-7208DF300D36}" type="presOf" srcId="{C0468CE6-C089-4C1B-ABFC-0E35931C73A2}" destId="{4AF66881-8DBA-476C-B32A-C49F511C3394}" srcOrd="0" destOrd="0" presId="urn:microsoft.com/office/officeart/2005/8/layout/vList5"/>
    <dgm:cxn modelId="{BEC5E25F-FE3F-4788-9845-7DD7E53BB8CD}" srcId="{437F4B9B-E8EA-4F62-A027-4FB797667839}" destId="{57BB970C-5DA1-4F65-A6AC-27935AF9D084}" srcOrd="0" destOrd="0" parTransId="{CCF229D5-3B7A-4E92-8F58-320A88BBDA82}" sibTransId="{4B0580B1-9585-403A-A84D-DB45906C70E5}"/>
    <dgm:cxn modelId="{0B1CA6A7-B898-4CCA-B7D0-58ACD812623D}" type="presOf" srcId="{251BED7D-375C-473C-822E-39FEADF3F02B}" destId="{67A8E828-CBDB-411D-BF5A-80EA638E7088}" srcOrd="0" destOrd="0" presId="urn:microsoft.com/office/officeart/2005/8/layout/vList5"/>
    <dgm:cxn modelId="{E9C730FB-BFA9-4E19-BCF7-DA93FA76A036}" type="presOf" srcId="{B3697348-D2BB-4F88-885C-414E89310448}" destId="{13322488-2D18-4644-9C6E-CDA8465DBF08}" srcOrd="0" destOrd="0" presId="urn:microsoft.com/office/officeart/2005/8/layout/vList5"/>
    <dgm:cxn modelId="{C22C8688-BAE4-46B2-A335-2B5F65771BC6}" type="presOf" srcId="{E4A46833-2645-44D7-AB55-E4A26074F7C9}" destId="{84C105B3-45C2-4253-97C1-8B74E6478BB8}" srcOrd="0" destOrd="0" presId="urn:microsoft.com/office/officeart/2005/8/layout/vList5"/>
    <dgm:cxn modelId="{1E7E9B8A-75FA-41CA-A8FE-985EEEA76DA5}" type="presParOf" srcId="{ABBED8D2-9B5F-4209-9091-345B1BFD3BD6}" destId="{3663A598-5AA3-46F7-8C9B-AAE3FBC6CDC1}" srcOrd="0" destOrd="0" presId="urn:microsoft.com/office/officeart/2005/8/layout/vList5"/>
    <dgm:cxn modelId="{00E8459A-E3FB-4CC7-A018-77333146997D}" type="presParOf" srcId="{3663A598-5AA3-46F7-8C9B-AAE3FBC6CDC1}" destId="{7887B4A1-622F-487F-96AD-758A6EAD6561}" srcOrd="0" destOrd="0" presId="urn:microsoft.com/office/officeart/2005/8/layout/vList5"/>
    <dgm:cxn modelId="{DF93D483-68BF-4385-ADAC-30C47C75E412}" type="presParOf" srcId="{3663A598-5AA3-46F7-8C9B-AAE3FBC6CDC1}" destId="{E84B3E68-AD54-4FDC-AACA-C1F86C7498CB}" srcOrd="1" destOrd="0" presId="urn:microsoft.com/office/officeart/2005/8/layout/vList5"/>
    <dgm:cxn modelId="{B874B2D6-470B-4702-A9FB-84213D36341B}" type="presParOf" srcId="{ABBED8D2-9B5F-4209-9091-345B1BFD3BD6}" destId="{51769E53-BB5B-4C15-8802-49BABE553598}" srcOrd="1" destOrd="0" presId="urn:microsoft.com/office/officeart/2005/8/layout/vList5"/>
    <dgm:cxn modelId="{0C3C11FE-B52E-4AE3-A381-2AE0B826A3D3}" type="presParOf" srcId="{ABBED8D2-9B5F-4209-9091-345B1BFD3BD6}" destId="{77D15040-8ACD-4074-B3C9-ED0544C3B4A3}" srcOrd="2" destOrd="0" presId="urn:microsoft.com/office/officeart/2005/8/layout/vList5"/>
    <dgm:cxn modelId="{A183AE48-A766-4118-855B-41C57225AA46}" type="presParOf" srcId="{77D15040-8ACD-4074-B3C9-ED0544C3B4A3}" destId="{67A8E828-CBDB-411D-BF5A-80EA638E7088}" srcOrd="0" destOrd="0" presId="urn:microsoft.com/office/officeart/2005/8/layout/vList5"/>
    <dgm:cxn modelId="{69A21132-2286-401F-8499-294C58B7614D}" type="presParOf" srcId="{77D15040-8ACD-4074-B3C9-ED0544C3B4A3}" destId="{4AF66881-8DBA-476C-B32A-C49F511C3394}" srcOrd="1" destOrd="0" presId="urn:microsoft.com/office/officeart/2005/8/layout/vList5"/>
    <dgm:cxn modelId="{C89E2010-C1C6-411A-887B-AB4C251C0925}" type="presParOf" srcId="{ABBED8D2-9B5F-4209-9091-345B1BFD3BD6}" destId="{C757BA96-7997-4736-A62D-7CFDF4F471A9}" srcOrd="3" destOrd="0" presId="urn:microsoft.com/office/officeart/2005/8/layout/vList5"/>
    <dgm:cxn modelId="{79488BAC-D42F-450E-87FE-C3B5CA8CB285}" type="presParOf" srcId="{ABBED8D2-9B5F-4209-9091-345B1BFD3BD6}" destId="{3009C458-DD80-4536-A29A-7087A9FDFC2D}" srcOrd="4" destOrd="0" presId="urn:microsoft.com/office/officeart/2005/8/layout/vList5"/>
    <dgm:cxn modelId="{3FB0C7EC-41E8-4320-A323-6FEADA19AA57}" type="presParOf" srcId="{3009C458-DD80-4536-A29A-7087A9FDFC2D}" destId="{84C105B3-45C2-4253-97C1-8B74E6478BB8}" srcOrd="0" destOrd="0" presId="urn:microsoft.com/office/officeart/2005/8/layout/vList5"/>
    <dgm:cxn modelId="{933C557D-F94C-4CE2-87C3-C4C7842C9BBA}" type="presParOf" srcId="{3009C458-DD80-4536-A29A-7087A9FDFC2D}" destId="{13322488-2D18-4644-9C6E-CDA8465DBF0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7F4B9B-E8EA-4F62-A027-4FB797667839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7BB970C-5DA1-4F65-A6AC-27935AF9D084}">
      <dgm:prSet phldrT="[Texto]"/>
      <dgm:spPr/>
      <dgm:t>
        <a:bodyPr/>
        <a:lstStyle/>
        <a:p>
          <a:r>
            <a:rPr lang="pt-BR" dirty="0"/>
            <a:t>Quantidade de projetos</a:t>
          </a:r>
        </a:p>
      </dgm:t>
    </dgm:pt>
    <dgm:pt modelId="{CCF229D5-3B7A-4E92-8F58-320A88BBDA82}" type="parTrans" cxnId="{BEC5E25F-FE3F-4788-9845-7DD7E53BB8CD}">
      <dgm:prSet/>
      <dgm:spPr/>
      <dgm:t>
        <a:bodyPr/>
        <a:lstStyle/>
        <a:p>
          <a:endParaRPr lang="pt-BR"/>
        </a:p>
      </dgm:t>
    </dgm:pt>
    <dgm:pt modelId="{4B0580B1-9585-403A-A84D-DB45906C70E5}" type="sibTrans" cxnId="{BEC5E25F-FE3F-4788-9845-7DD7E53BB8CD}">
      <dgm:prSet/>
      <dgm:spPr/>
      <dgm:t>
        <a:bodyPr/>
        <a:lstStyle/>
        <a:p>
          <a:endParaRPr lang="pt-BR"/>
        </a:p>
      </dgm:t>
    </dgm:pt>
    <dgm:pt modelId="{59825F56-CC88-4EE9-BB95-F36BDF0640F9}">
      <dgm:prSet phldrT="[Texto]"/>
      <dgm:spPr/>
      <dgm:t>
        <a:bodyPr/>
        <a:lstStyle/>
        <a:p>
          <a:r>
            <a:rPr lang="pt-BR" dirty="0"/>
            <a:t>5 (Sugestão de inserir, ao menos, dois projetos com verbas maiores).</a:t>
          </a:r>
        </a:p>
      </dgm:t>
    </dgm:pt>
    <dgm:pt modelId="{AB6E63AC-011E-42CE-87BF-38B2FD9B8762}" type="parTrans" cxnId="{F8B242B3-E1DF-4AA2-8CE4-B41238FF3FB9}">
      <dgm:prSet/>
      <dgm:spPr/>
      <dgm:t>
        <a:bodyPr/>
        <a:lstStyle/>
        <a:p>
          <a:endParaRPr lang="pt-BR"/>
        </a:p>
      </dgm:t>
    </dgm:pt>
    <dgm:pt modelId="{0353539C-239F-433C-9C8C-23285936F18A}" type="sibTrans" cxnId="{F8B242B3-E1DF-4AA2-8CE4-B41238FF3FB9}">
      <dgm:prSet/>
      <dgm:spPr/>
      <dgm:t>
        <a:bodyPr/>
        <a:lstStyle/>
        <a:p>
          <a:endParaRPr lang="pt-BR"/>
        </a:p>
      </dgm:t>
    </dgm:pt>
    <dgm:pt modelId="{251BED7D-375C-473C-822E-39FEADF3F02B}">
      <dgm:prSet phldrT="[Texto]"/>
      <dgm:spPr/>
      <dgm:t>
        <a:bodyPr/>
        <a:lstStyle/>
        <a:p>
          <a:r>
            <a:rPr lang="pt-BR" dirty="0"/>
            <a:t>Valor por projeto</a:t>
          </a:r>
        </a:p>
      </dgm:t>
    </dgm:pt>
    <dgm:pt modelId="{1E0147F0-EFE9-46A5-AF35-FA5B726372D2}" type="parTrans" cxnId="{E75EFA10-5985-4950-83EB-18207318250F}">
      <dgm:prSet/>
      <dgm:spPr/>
      <dgm:t>
        <a:bodyPr/>
        <a:lstStyle/>
        <a:p>
          <a:endParaRPr lang="pt-BR"/>
        </a:p>
      </dgm:t>
    </dgm:pt>
    <dgm:pt modelId="{F872AEE1-E4F5-4FA9-996C-6ECE0D27E681}" type="sibTrans" cxnId="{E75EFA10-5985-4950-83EB-18207318250F}">
      <dgm:prSet/>
      <dgm:spPr/>
      <dgm:t>
        <a:bodyPr/>
        <a:lstStyle/>
        <a:p>
          <a:endParaRPr lang="pt-BR"/>
        </a:p>
      </dgm:t>
    </dgm:pt>
    <dgm:pt modelId="{C0468CE6-C089-4C1B-ABFC-0E35931C73A2}">
      <dgm:prSet phldrT="[Texto]"/>
      <dgm:spPr/>
      <dgm:t>
        <a:bodyPr/>
        <a:lstStyle/>
        <a:p>
          <a:r>
            <a:rPr lang="pt-BR" dirty="0"/>
            <a:t>9 mil (+-)</a:t>
          </a:r>
        </a:p>
      </dgm:t>
    </dgm:pt>
    <dgm:pt modelId="{05E87C0D-8FE4-48A8-860A-CBC6031789C2}" type="parTrans" cxnId="{3DE810D3-6059-4043-9050-D3E64A9F3E6C}">
      <dgm:prSet/>
      <dgm:spPr/>
      <dgm:t>
        <a:bodyPr/>
        <a:lstStyle/>
        <a:p>
          <a:endParaRPr lang="pt-BR"/>
        </a:p>
      </dgm:t>
    </dgm:pt>
    <dgm:pt modelId="{32F3E13B-EECE-4AB2-9559-7F4C04ED9029}" type="sibTrans" cxnId="{3DE810D3-6059-4043-9050-D3E64A9F3E6C}">
      <dgm:prSet/>
      <dgm:spPr/>
      <dgm:t>
        <a:bodyPr/>
        <a:lstStyle/>
        <a:p>
          <a:endParaRPr lang="pt-BR"/>
        </a:p>
      </dgm:t>
    </dgm:pt>
    <dgm:pt modelId="{E4A46833-2645-44D7-AB55-E4A26074F7C9}">
      <dgm:prSet phldrT="[Texto]"/>
      <dgm:spPr/>
      <dgm:t>
        <a:bodyPr/>
        <a:lstStyle/>
        <a:p>
          <a:r>
            <a:rPr lang="pt-BR" dirty="0"/>
            <a:t>Temáticas </a:t>
          </a:r>
        </a:p>
      </dgm:t>
    </dgm:pt>
    <dgm:pt modelId="{CAEADC2A-804F-4FB9-AFBC-71D623F251B4}" type="parTrans" cxnId="{CD149246-40AF-456A-A12C-7F269CE49B76}">
      <dgm:prSet/>
      <dgm:spPr/>
      <dgm:t>
        <a:bodyPr/>
        <a:lstStyle/>
        <a:p>
          <a:endParaRPr lang="pt-BR"/>
        </a:p>
      </dgm:t>
    </dgm:pt>
    <dgm:pt modelId="{C670EE78-DB13-4ACC-9DA0-3CD9BD564111}" type="sibTrans" cxnId="{CD149246-40AF-456A-A12C-7F269CE49B76}">
      <dgm:prSet/>
      <dgm:spPr/>
      <dgm:t>
        <a:bodyPr/>
        <a:lstStyle/>
        <a:p>
          <a:endParaRPr lang="pt-BR"/>
        </a:p>
      </dgm:t>
    </dgm:pt>
    <dgm:pt modelId="{B3697348-D2BB-4F88-885C-414E89310448}">
      <dgm:prSet phldrT="[Texto]"/>
      <dgm:spPr/>
      <dgm:t>
        <a:bodyPr/>
        <a:lstStyle/>
        <a:p>
          <a:r>
            <a:rPr lang="pt-BR" dirty="0"/>
            <a:t>Exposição Artística, Música Brasileira e Povos Originários </a:t>
          </a:r>
        </a:p>
      </dgm:t>
    </dgm:pt>
    <dgm:pt modelId="{F81161A1-0354-4042-9F40-65277BB000F7}" type="parTrans" cxnId="{8DF544A3-B303-4910-A97A-B9ED3DD881DD}">
      <dgm:prSet/>
      <dgm:spPr/>
      <dgm:t>
        <a:bodyPr/>
        <a:lstStyle/>
        <a:p>
          <a:endParaRPr lang="pt-BR"/>
        </a:p>
      </dgm:t>
    </dgm:pt>
    <dgm:pt modelId="{7D2A09B3-D2D6-4A36-A896-6B7963940F8A}" type="sibTrans" cxnId="{8DF544A3-B303-4910-A97A-B9ED3DD881DD}">
      <dgm:prSet/>
      <dgm:spPr/>
      <dgm:t>
        <a:bodyPr/>
        <a:lstStyle/>
        <a:p>
          <a:endParaRPr lang="pt-BR"/>
        </a:p>
      </dgm:t>
    </dgm:pt>
    <dgm:pt modelId="{ABBED8D2-9B5F-4209-9091-345B1BFD3BD6}" type="pres">
      <dgm:prSet presAssocID="{437F4B9B-E8EA-4F62-A027-4FB7976678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663A598-5AA3-46F7-8C9B-AAE3FBC6CDC1}" type="pres">
      <dgm:prSet presAssocID="{57BB970C-5DA1-4F65-A6AC-27935AF9D084}" presName="linNode" presStyleCnt="0"/>
      <dgm:spPr/>
    </dgm:pt>
    <dgm:pt modelId="{7887B4A1-622F-487F-96AD-758A6EAD6561}" type="pres">
      <dgm:prSet presAssocID="{57BB970C-5DA1-4F65-A6AC-27935AF9D08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4B3E68-AD54-4FDC-AACA-C1F86C7498CB}" type="pres">
      <dgm:prSet presAssocID="{57BB970C-5DA1-4F65-A6AC-27935AF9D08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769E53-BB5B-4C15-8802-49BABE553598}" type="pres">
      <dgm:prSet presAssocID="{4B0580B1-9585-403A-A84D-DB45906C70E5}" presName="sp" presStyleCnt="0"/>
      <dgm:spPr/>
    </dgm:pt>
    <dgm:pt modelId="{77D15040-8ACD-4074-B3C9-ED0544C3B4A3}" type="pres">
      <dgm:prSet presAssocID="{251BED7D-375C-473C-822E-39FEADF3F02B}" presName="linNode" presStyleCnt="0"/>
      <dgm:spPr/>
    </dgm:pt>
    <dgm:pt modelId="{67A8E828-CBDB-411D-BF5A-80EA638E7088}" type="pres">
      <dgm:prSet presAssocID="{251BED7D-375C-473C-822E-39FEADF3F02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F66881-8DBA-476C-B32A-C49F511C3394}" type="pres">
      <dgm:prSet presAssocID="{251BED7D-375C-473C-822E-39FEADF3F02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7BA96-7997-4736-A62D-7CFDF4F471A9}" type="pres">
      <dgm:prSet presAssocID="{F872AEE1-E4F5-4FA9-996C-6ECE0D27E681}" presName="sp" presStyleCnt="0"/>
      <dgm:spPr/>
    </dgm:pt>
    <dgm:pt modelId="{3009C458-DD80-4536-A29A-7087A9FDFC2D}" type="pres">
      <dgm:prSet presAssocID="{E4A46833-2645-44D7-AB55-E4A26074F7C9}" presName="linNode" presStyleCnt="0"/>
      <dgm:spPr/>
    </dgm:pt>
    <dgm:pt modelId="{84C105B3-45C2-4253-97C1-8B74E6478BB8}" type="pres">
      <dgm:prSet presAssocID="{E4A46833-2645-44D7-AB55-E4A26074F7C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322488-2D18-4644-9C6E-CDA8465DBF08}" type="pres">
      <dgm:prSet presAssocID="{E4A46833-2645-44D7-AB55-E4A26074F7C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79B5575-B7B5-4F75-BF82-600254071362}" type="presOf" srcId="{437F4B9B-E8EA-4F62-A027-4FB797667839}" destId="{ABBED8D2-9B5F-4209-9091-345B1BFD3BD6}" srcOrd="0" destOrd="0" presId="urn:microsoft.com/office/officeart/2005/8/layout/vList5"/>
    <dgm:cxn modelId="{08567832-F04E-45C5-9B0F-7DC808F81F60}" type="presOf" srcId="{59825F56-CC88-4EE9-BB95-F36BDF0640F9}" destId="{E84B3E68-AD54-4FDC-AACA-C1F86C7498CB}" srcOrd="0" destOrd="0" presId="urn:microsoft.com/office/officeart/2005/8/layout/vList5"/>
    <dgm:cxn modelId="{8DF544A3-B303-4910-A97A-B9ED3DD881DD}" srcId="{E4A46833-2645-44D7-AB55-E4A26074F7C9}" destId="{B3697348-D2BB-4F88-885C-414E89310448}" srcOrd="0" destOrd="0" parTransId="{F81161A1-0354-4042-9F40-65277BB000F7}" sibTransId="{7D2A09B3-D2D6-4A36-A896-6B7963940F8A}"/>
    <dgm:cxn modelId="{9C7FFCB5-927D-40E5-A26D-91093468C71E}" type="presOf" srcId="{57BB970C-5DA1-4F65-A6AC-27935AF9D084}" destId="{7887B4A1-622F-487F-96AD-758A6EAD6561}" srcOrd="0" destOrd="0" presId="urn:microsoft.com/office/officeart/2005/8/layout/vList5"/>
    <dgm:cxn modelId="{3DE810D3-6059-4043-9050-D3E64A9F3E6C}" srcId="{251BED7D-375C-473C-822E-39FEADF3F02B}" destId="{C0468CE6-C089-4C1B-ABFC-0E35931C73A2}" srcOrd="0" destOrd="0" parTransId="{05E87C0D-8FE4-48A8-860A-CBC6031789C2}" sibTransId="{32F3E13B-EECE-4AB2-9559-7F4C04ED9029}"/>
    <dgm:cxn modelId="{F8B242B3-E1DF-4AA2-8CE4-B41238FF3FB9}" srcId="{57BB970C-5DA1-4F65-A6AC-27935AF9D084}" destId="{59825F56-CC88-4EE9-BB95-F36BDF0640F9}" srcOrd="0" destOrd="0" parTransId="{AB6E63AC-011E-42CE-87BF-38B2FD9B8762}" sibTransId="{0353539C-239F-433C-9C8C-23285936F18A}"/>
    <dgm:cxn modelId="{E75EFA10-5985-4950-83EB-18207318250F}" srcId="{437F4B9B-E8EA-4F62-A027-4FB797667839}" destId="{251BED7D-375C-473C-822E-39FEADF3F02B}" srcOrd="1" destOrd="0" parTransId="{1E0147F0-EFE9-46A5-AF35-FA5B726372D2}" sibTransId="{F872AEE1-E4F5-4FA9-996C-6ECE0D27E681}"/>
    <dgm:cxn modelId="{CD149246-40AF-456A-A12C-7F269CE49B76}" srcId="{437F4B9B-E8EA-4F62-A027-4FB797667839}" destId="{E4A46833-2645-44D7-AB55-E4A26074F7C9}" srcOrd="2" destOrd="0" parTransId="{CAEADC2A-804F-4FB9-AFBC-71D623F251B4}" sibTransId="{C670EE78-DB13-4ACC-9DA0-3CD9BD564111}"/>
    <dgm:cxn modelId="{741ED63D-5B50-4517-ADF8-7208DF300D36}" type="presOf" srcId="{C0468CE6-C089-4C1B-ABFC-0E35931C73A2}" destId="{4AF66881-8DBA-476C-B32A-C49F511C3394}" srcOrd="0" destOrd="0" presId="urn:microsoft.com/office/officeart/2005/8/layout/vList5"/>
    <dgm:cxn modelId="{BEC5E25F-FE3F-4788-9845-7DD7E53BB8CD}" srcId="{437F4B9B-E8EA-4F62-A027-4FB797667839}" destId="{57BB970C-5DA1-4F65-A6AC-27935AF9D084}" srcOrd="0" destOrd="0" parTransId="{CCF229D5-3B7A-4E92-8F58-320A88BBDA82}" sibTransId="{4B0580B1-9585-403A-A84D-DB45906C70E5}"/>
    <dgm:cxn modelId="{0B1CA6A7-B898-4CCA-B7D0-58ACD812623D}" type="presOf" srcId="{251BED7D-375C-473C-822E-39FEADF3F02B}" destId="{67A8E828-CBDB-411D-BF5A-80EA638E7088}" srcOrd="0" destOrd="0" presId="urn:microsoft.com/office/officeart/2005/8/layout/vList5"/>
    <dgm:cxn modelId="{E9C730FB-BFA9-4E19-BCF7-DA93FA76A036}" type="presOf" srcId="{B3697348-D2BB-4F88-885C-414E89310448}" destId="{13322488-2D18-4644-9C6E-CDA8465DBF08}" srcOrd="0" destOrd="0" presId="urn:microsoft.com/office/officeart/2005/8/layout/vList5"/>
    <dgm:cxn modelId="{C22C8688-BAE4-46B2-A335-2B5F65771BC6}" type="presOf" srcId="{E4A46833-2645-44D7-AB55-E4A26074F7C9}" destId="{84C105B3-45C2-4253-97C1-8B74E6478BB8}" srcOrd="0" destOrd="0" presId="urn:microsoft.com/office/officeart/2005/8/layout/vList5"/>
    <dgm:cxn modelId="{1E7E9B8A-75FA-41CA-A8FE-985EEEA76DA5}" type="presParOf" srcId="{ABBED8D2-9B5F-4209-9091-345B1BFD3BD6}" destId="{3663A598-5AA3-46F7-8C9B-AAE3FBC6CDC1}" srcOrd="0" destOrd="0" presId="urn:microsoft.com/office/officeart/2005/8/layout/vList5"/>
    <dgm:cxn modelId="{00E8459A-E3FB-4CC7-A018-77333146997D}" type="presParOf" srcId="{3663A598-5AA3-46F7-8C9B-AAE3FBC6CDC1}" destId="{7887B4A1-622F-487F-96AD-758A6EAD6561}" srcOrd="0" destOrd="0" presId="urn:microsoft.com/office/officeart/2005/8/layout/vList5"/>
    <dgm:cxn modelId="{DF93D483-68BF-4385-ADAC-30C47C75E412}" type="presParOf" srcId="{3663A598-5AA3-46F7-8C9B-AAE3FBC6CDC1}" destId="{E84B3E68-AD54-4FDC-AACA-C1F86C7498CB}" srcOrd="1" destOrd="0" presId="urn:microsoft.com/office/officeart/2005/8/layout/vList5"/>
    <dgm:cxn modelId="{B874B2D6-470B-4702-A9FB-84213D36341B}" type="presParOf" srcId="{ABBED8D2-9B5F-4209-9091-345B1BFD3BD6}" destId="{51769E53-BB5B-4C15-8802-49BABE553598}" srcOrd="1" destOrd="0" presId="urn:microsoft.com/office/officeart/2005/8/layout/vList5"/>
    <dgm:cxn modelId="{0C3C11FE-B52E-4AE3-A381-2AE0B826A3D3}" type="presParOf" srcId="{ABBED8D2-9B5F-4209-9091-345B1BFD3BD6}" destId="{77D15040-8ACD-4074-B3C9-ED0544C3B4A3}" srcOrd="2" destOrd="0" presId="urn:microsoft.com/office/officeart/2005/8/layout/vList5"/>
    <dgm:cxn modelId="{A183AE48-A766-4118-855B-41C57225AA46}" type="presParOf" srcId="{77D15040-8ACD-4074-B3C9-ED0544C3B4A3}" destId="{67A8E828-CBDB-411D-BF5A-80EA638E7088}" srcOrd="0" destOrd="0" presId="urn:microsoft.com/office/officeart/2005/8/layout/vList5"/>
    <dgm:cxn modelId="{69A21132-2286-401F-8499-294C58B7614D}" type="presParOf" srcId="{77D15040-8ACD-4074-B3C9-ED0544C3B4A3}" destId="{4AF66881-8DBA-476C-B32A-C49F511C3394}" srcOrd="1" destOrd="0" presId="urn:microsoft.com/office/officeart/2005/8/layout/vList5"/>
    <dgm:cxn modelId="{C89E2010-C1C6-411A-887B-AB4C251C0925}" type="presParOf" srcId="{ABBED8D2-9B5F-4209-9091-345B1BFD3BD6}" destId="{C757BA96-7997-4736-A62D-7CFDF4F471A9}" srcOrd="3" destOrd="0" presId="urn:microsoft.com/office/officeart/2005/8/layout/vList5"/>
    <dgm:cxn modelId="{79488BAC-D42F-450E-87FE-C3B5CA8CB285}" type="presParOf" srcId="{ABBED8D2-9B5F-4209-9091-345B1BFD3BD6}" destId="{3009C458-DD80-4536-A29A-7087A9FDFC2D}" srcOrd="4" destOrd="0" presId="urn:microsoft.com/office/officeart/2005/8/layout/vList5"/>
    <dgm:cxn modelId="{3FB0C7EC-41E8-4320-A323-6FEADA19AA57}" type="presParOf" srcId="{3009C458-DD80-4536-A29A-7087A9FDFC2D}" destId="{84C105B3-45C2-4253-97C1-8B74E6478BB8}" srcOrd="0" destOrd="0" presId="urn:microsoft.com/office/officeart/2005/8/layout/vList5"/>
    <dgm:cxn modelId="{933C557D-F94C-4CE2-87C3-C4C7842C9BBA}" type="presParOf" srcId="{3009C458-DD80-4536-A29A-7087A9FDFC2D}" destId="{13322488-2D18-4644-9C6E-CDA8465DBF0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F9366F-6415-467A-9FE2-220D47BB70D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ED4D0D-CB22-454A-AD64-B46D3D1AEB1E}">
      <dgm:prSet phldrT="[Texto]" custT="1"/>
      <dgm:spPr/>
      <dgm:t>
        <a:bodyPr/>
        <a:lstStyle/>
        <a:p>
          <a:r>
            <a:rPr lang="pt-BR" sz="3000" dirty="0"/>
            <a:t>26/10/23</a:t>
          </a:r>
        </a:p>
        <a:p>
          <a:r>
            <a:rPr lang="pt-BR" sz="3000" dirty="0"/>
            <a:t>Lançamentos dos editais</a:t>
          </a:r>
        </a:p>
      </dgm:t>
    </dgm:pt>
    <dgm:pt modelId="{A3214029-12CC-4A0B-9DA0-12CD2FD9E594}" type="parTrans" cxnId="{BA788112-4175-4062-B0AB-D0DD4B5B5A89}">
      <dgm:prSet/>
      <dgm:spPr/>
      <dgm:t>
        <a:bodyPr/>
        <a:lstStyle/>
        <a:p>
          <a:endParaRPr lang="pt-BR" sz="3000"/>
        </a:p>
      </dgm:t>
    </dgm:pt>
    <dgm:pt modelId="{F4D99E64-EA15-4DB6-B369-F06609F0E60E}" type="sibTrans" cxnId="{BA788112-4175-4062-B0AB-D0DD4B5B5A89}">
      <dgm:prSet/>
      <dgm:spPr/>
      <dgm:t>
        <a:bodyPr/>
        <a:lstStyle/>
        <a:p>
          <a:endParaRPr lang="pt-BR" sz="3000"/>
        </a:p>
      </dgm:t>
    </dgm:pt>
    <dgm:pt modelId="{E67CA58B-AE61-4C73-9214-6214AD020DBD}">
      <dgm:prSet phldrT="[Texto]" custT="1"/>
      <dgm:spPr/>
      <dgm:t>
        <a:bodyPr/>
        <a:lstStyle/>
        <a:p>
          <a:endParaRPr lang="pt-BR" sz="3000" dirty="0"/>
        </a:p>
        <a:p>
          <a:r>
            <a:rPr lang="pt-BR" sz="3000" dirty="0"/>
            <a:t>16/11/23</a:t>
          </a:r>
        </a:p>
        <a:p>
          <a:r>
            <a:rPr lang="pt-BR" sz="3000" dirty="0"/>
            <a:t>Encerramento das inscrições</a:t>
          </a:r>
        </a:p>
      </dgm:t>
    </dgm:pt>
    <dgm:pt modelId="{40A942D1-FF18-45CA-A138-2BA920886C99}" type="parTrans" cxnId="{9C7A1D17-0E48-4900-9764-9D4C3332A2CE}">
      <dgm:prSet/>
      <dgm:spPr/>
      <dgm:t>
        <a:bodyPr/>
        <a:lstStyle/>
        <a:p>
          <a:endParaRPr lang="pt-BR" sz="3000"/>
        </a:p>
      </dgm:t>
    </dgm:pt>
    <dgm:pt modelId="{54D7977B-7393-4364-BA0F-9D6C030DC054}" type="sibTrans" cxnId="{9C7A1D17-0E48-4900-9764-9D4C3332A2CE}">
      <dgm:prSet/>
      <dgm:spPr/>
      <dgm:t>
        <a:bodyPr/>
        <a:lstStyle/>
        <a:p>
          <a:endParaRPr lang="pt-BR" sz="3000"/>
        </a:p>
      </dgm:t>
    </dgm:pt>
    <dgm:pt modelId="{8C57C192-EA96-411C-BEBC-79055736A520}">
      <dgm:prSet phldrT="[Texto]" custT="1"/>
      <dgm:spPr/>
      <dgm:t>
        <a:bodyPr/>
        <a:lstStyle/>
        <a:p>
          <a:endParaRPr lang="pt-BR" sz="3000" dirty="0"/>
        </a:p>
        <a:p>
          <a:r>
            <a:rPr lang="pt-BR" sz="3000" dirty="0"/>
            <a:t>29/11/23</a:t>
          </a:r>
        </a:p>
        <a:p>
          <a:r>
            <a:rPr lang="pt-BR" sz="3000" dirty="0"/>
            <a:t>Divulgação dos </a:t>
          </a:r>
          <a:r>
            <a:rPr lang="pt-BR" sz="3000" dirty="0" err="1"/>
            <a:t>contempla-dos</a:t>
          </a:r>
          <a:r>
            <a:rPr lang="pt-BR" sz="3000" dirty="0"/>
            <a:t> </a:t>
          </a:r>
        </a:p>
      </dgm:t>
    </dgm:pt>
    <dgm:pt modelId="{1762C927-88CB-4B28-AC9D-01A610F1CF43}" type="parTrans" cxnId="{9AE7A607-CADE-47EE-A886-0111A970A7E1}">
      <dgm:prSet/>
      <dgm:spPr/>
      <dgm:t>
        <a:bodyPr/>
        <a:lstStyle/>
        <a:p>
          <a:endParaRPr lang="pt-BR" sz="3000"/>
        </a:p>
      </dgm:t>
    </dgm:pt>
    <dgm:pt modelId="{F56C2ACF-754E-4D72-8C30-28C77009A458}" type="sibTrans" cxnId="{9AE7A607-CADE-47EE-A886-0111A970A7E1}">
      <dgm:prSet/>
      <dgm:spPr/>
      <dgm:t>
        <a:bodyPr/>
        <a:lstStyle/>
        <a:p>
          <a:endParaRPr lang="pt-BR" sz="3000"/>
        </a:p>
      </dgm:t>
    </dgm:pt>
    <dgm:pt modelId="{9705BBCB-A088-4A0E-B746-C220FBAE5C8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5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3000" dirty="0"/>
            <a:t>1º a 15/12/23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t-BR" sz="3000" dirty="0"/>
            <a:t>Pagamento dos recursos </a:t>
          </a: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000" dirty="0"/>
        </a:p>
      </dgm:t>
    </dgm:pt>
    <dgm:pt modelId="{C0CF5CC4-17C7-46AF-96C4-FDA34D040F17}" type="parTrans" cxnId="{7BF3A3AC-08BB-4AF0-B845-7CA3FD6E7AF7}">
      <dgm:prSet/>
      <dgm:spPr/>
      <dgm:t>
        <a:bodyPr/>
        <a:lstStyle/>
        <a:p>
          <a:endParaRPr lang="pt-BR" sz="3000"/>
        </a:p>
      </dgm:t>
    </dgm:pt>
    <dgm:pt modelId="{C8AF4EEF-02A0-4D8E-B6C0-41FA54E65618}" type="sibTrans" cxnId="{7BF3A3AC-08BB-4AF0-B845-7CA3FD6E7AF7}">
      <dgm:prSet/>
      <dgm:spPr/>
      <dgm:t>
        <a:bodyPr/>
        <a:lstStyle/>
        <a:p>
          <a:endParaRPr lang="pt-BR" sz="3000"/>
        </a:p>
      </dgm:t>
    </dgm:pt>
    <dgm:pt modelId="{05912809-7004-4D73-A7CB-72930E4BE044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3000" dirty="0"/>
            <a:t>Até 30/09/24 </a:t>
          </a:r>
        </a:p>
        <a:p>
          <a:pPr marL="0"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dirty="0"/>
            <a:t> Execução dos projetos (de preferência, no período da CocalFest)</a:t>
          </a:r>
        </a:p>
      </dgm:t>
    </dgm:pt>
    <dgm:pt modelId="{4AC07BBE-A680-43B5-955C-22A67342FA06}" type="parTrans" cxnId="{CCB28248-2AC1-4A92-B75A-F8A9C7B30F7F}">
      <dgm:prSet/>
      <dgm:spPr/>
      <dgm:t>
        <a:bodyPr/>
        <a:lstStyle/>
        <a:p>
          <a:endParaRPr lang="pt-BR" sz="3000"/>
        </a:p>
      </dgm:t>
    </dgm:pt>
    <dgm:pt modelId="{C6E56C4B-B2E4-4C77-90C3-805D1B274A05}" type="sibTrans" cxnId="{CCB28248-2AC1-4A92-B75A-F8A9C7B30F7F}">
      <dgm:prSet/>
      <dgm:spPr/>
      <dgm:t>
        <a:bodyPr/>
        <a:lstStyle/>
        <a:p>
          <a:endParaRPr lang="pt-BR" sz="3000"/>
        </a:p>
      </dgm:t>
    </dgm:pt>
    <dgm:pt modelId="{75A74B16-87F0-47C1-B50A-F96321D565EF}" type="pres">
      <dgm:prSet presAssocID="{A8F9366F-6415-467A-9FE2-220D47BB70D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69ADC5D-37D3-4E86-8F19-4D3BD6BD3241}" type="pres">
      <dgm:prSet presAssocID="{A8F9366F-6415-467A-9FE2-220D47BB70DF}" presName="arrow" presStyleLbl="bgShp" presStyleIdx="0" presStyleCnt="1" custLinFactNeighborX="-3297" custLinFactNeighborY="3956"/>
      <dgm:spPr/>
    </dgm:pt>
    <dgm:pt modelId="{843B3C99-B3A6-4140-94D8-BD2759781C3B}" type="pres">
      <dgm:prSet presAssocID="{A8F9366F-6415-467A-9FE2-220D47BB70DF}" presName="arrowDiagram5" presStyleCnt="0"/>
      <dgm:spPr/>
    </dgm:pt>
    <dgm:pt modelId="{DE4DDC16-0374-4673-98CC-A7B74DE16261}" type="pres">
      <dgm:prSet presAssocID="{19ED4D0D-CB22-454A-AD64-B46D3D1AEB1E}" presName="bullet5a" presStyleLbl="node1" presStyleIdx="0" presStyleCnt="5" custLinFactX="-79161" custLinFactY="50495" custLinFactNeighborX="-100000" custLinFactNeighborY="100000"/>
      <dgm:spPr/>
    </dgm:pt>
    <dgm:pt modelId="{C2999FAA-1279-4952-A541-D605FB466F09}" type="pres">
      <dgm:prSet presAssocID="{19ED4D0D-CB22-454A-AD64-B46D3D1AEB1E}" presName="textBox5a" presStyleLbl="revTx" presStyleIdx="0" presStyleCnt="5" custScaleX="203277" custScaleY="59564" custLinFactNeighborX="-73928" custLinFactNeighborY="357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9E2143-455A-483D-B63A-377E355B9D23}" type="pres">
      <dgm:prSet presAssocID="{E67CA58B-AE61-4C73-9214-6214AD020DBD}" presName="bullet5b" presStyleLbl="node1" presStyleIdx="1" presStyleCnt="5"/>
      <dgm:spPr/>
    </dgm:pt>
    <dgm:pt modelId="{AD56CC3C-29E9-4F58-A80D-5B9A00FEED21}" type="pres">
      <dgm:prSet presAssocID="{E67CA58B-AE61-4C73-9214-6214AD020DBD}" presName="textBox5b" presStyleLbl="revTx" presStyleIdx="1" presStyleCnt="5" custScaleX="171412" custLinFactNeighborX="-20851" custLinFactNeighborY="62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68C4AB-75BF-4309-A005-969B22587776}" type="pres">
      <dgm:prSet presAssocID="{8C57C192-EA96-411C-BEBC-79055736A520}" presName="bullet5c" presStyleLbl="node1" presStyleIdx="2" presStyleCnt="5"/>
      <dgm:spPr/>
    </dgm:pt>
    <dgm:pt modelId="{D322A8A7-ED77-47E3-852D-FF7CC00300D4}" type="pres">
      <dgm:prSet presAssocID="{8C57C192-EA96-411C-BEBC-79055736A520}" presName="textBox5c" presStyleLbl="revTx" presStyleIdx="2" presStyleCnt="5" custScaleX="1250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A8EB19-8B43-4740-BC79-6494B230F023}" type="pres">
      <dgm:prSet presAssocID="{9705BBCB-A088-4A0E-B746-C220FBAE5C8C}" presName="bullet5d" presStyleLbl="node1" presStyleIdx="3" presStyleCnt="5"/>
      <dgm:spPr/>
    </dgm:pt>
    <dgm:pt modelId="{AA6B31FA-BF78-43FD-9F76-F831BEC26AF2}" type="pres">
      <dgm:prSet presAssocID="{9705BBCB-A088-4A0E-B746-C220FBAE5C8C}" presName="textBox5d" presStyleLbl="revTx" presStyleIdx="3" presStyleCnt="5" custScaleX="1212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1FB995-B3AF-49BF-A441-44682375B609}" type="pres">
      <dgm:prSet presAssocID="{05912809-7004-4D73-A7CB-72930E4BE044}" presName="bullet5e" presStyleLbl="node1" presStyleIdx="4" presStyleCnt="5"/>
      <dgm:spPr/>
    </dgm:pt>
    <dgm:pt modelId="{C507838D-1A29-4561-A889-A3A4E3D55167}" type="pres">
      <dgm:prSet presAssocID="{05912809-7004-4D73-A7CB-72930E4BE044}" presName="textBox5e" presStyleLbl="revTx" presStyleIdx="4" presStyleCnt="5" custScaleX="135620" custLinFactNeighborX="32489" custLinFactNeighborY="35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8AC78A1-0E16-423C-BC3B-833801684AC6}" type="presOf" srcId="{E67CA58B-AE61-4C73-9214-6214AD020DBD}" destId="{AD56CC3C-29E9-4F58-A80D-5B9A00FEED21}" srcOrd="0" destOrd="0" presId="urn:microsoft.com/office/officeart/2005/8/layout/arrow2"/>
    <dgm:cxn modelId="{7BF3A3AC-08BB-4AF0-B845-7CA3FD6E7AF7}" srcId="{A8F9366F-6415-467A-9FE2-220D47BB70DF}" destId="{9705BBCB-A088-4A0E-B746-C220FBAE5C8C}" srcOrd="3" destOrd="0" parTransId="{C0CF5CC4-17C7-46AF-96C4-FDA34D040F17}" sibTransId="{C8AF4EEF-02A0-4D8E-B6C0-41FA54E65618}"/>
    <dgm:cxn modelId="{D7D1066B-5A30-425A-9C54-67BA9AD89902}" type="presOf" srcId="{9705BBCB-A088-4A0E-B746-C220FBAE5C8C}" destId="{AA6B31FA-BF78-43FD-9F76-F831BEC26AF2}" srcOrd="0" destOrd="0" presId="urn:microsoft.com/office/officeart/2005/8/layout/arrow2"/>
    <dgm:cxn modelId="{9C7A1D17-0E48-4900-9764-9D4C3332A2CE}" srcId="{A8F9366F-6415-467A-9FE2-220D47BB70DF}" destId="{E67CA58B-AE61-4C73-9214-6214AD020DBD}" srcOrd="1" destOrd="0" parTransId="{40A942D1-FF18-45CA-A138-2BA920886C99}" sibTransId="{54D7977B-7393-4364-BA0F-9D6C030DC054}"/>
    <dgm:cxn modelId="{CCB28248-2AC1-4A92-B75A-F8A9C7B30F7F}" srcId="{A8F9366F-6415-467A-9FE2-220D47BB70DF}" destId="{05912809-7004-4D73-A7CB-72930E4BE044}" srcOrd="4" destOrd="0" parTransId="{4AC07BBE-A680-43B5-955C-22A67342FA06}" sibTransId="{C6E56C4B-B2E4-4C77-90C3-805D1B274A05}"/>
    <dgm:cxn modelId="{D831A5F0-3822-4472-8BB9-5B73FF97B6EA}" type="presOf" srcId="{05912809-7004-4D73-A7CB-72930E4BE044}" destId="{C507838D-1A29-4561-A889-A3A4E3D55167}" srcOrd="0" destOrd="0" presId="urn:microsoft.com/office/officeart/2005/8/layout/arrow2"/>
    <dgm:cxn modelId="{BA788112-4175-4062-B0AB-D0DD4B5B5A89}" srcId="{A8F9366F-6415-467A-9FE2-220D47BB70DF}" destId="{19ED4D0D-CB22-454A-AD64-B46D3D1AEB1E}" srcOrd="0" destOrd="0" parTransId="{A3214029-12CC-4A0B-9DA0-12CD2FD9E594}" sibTransId="{F4D99E64-EA15-4DB6-B369-F06609F0E60E}"/>
    <dgm:cxn modelId="{07740ADE-EF78-45F8-915B-7CB554948DB0}" type="presOf" srcId="{8C57C192-EA96-411C-BEBC-79055736A520}" destId="{D322A8A7-ED77-47E3-852D-FF7CC00300D4}" srcOrd="0" destOrd="0" presId="urn:microsoft.com/office/officeart/2005/8/layout/arrow2"/>
    <dgm:cxn modelId="{A9468C34-7B51-4D22-95F3-96D915F1561D}" type="presOf" srcId="{19ED4D0D-CB22-454A-AD64-B46D3D1AEB1E}" destId="{C2999FAA-1279-4952-A541-D605FB466F09}" srcOrd="0" destOrd="0" presId="urn:microsoft.com/office/officeart/2005/8/layout/arrow2"/>
    <dgm:cxn modelId="{9AE7A607-CADE-47EE-A886-0111A970A7E1}" srcId="{A8F9366F-6415-467A-9FE2-220D47BB70DF}" destId="{8C57C192-EA96-411C-BEBC-79055736A520}" srcOrd="2" destOrd="0" parTransId="{1762C927-88CB-4B28-AC9D-01A610F1CF43}" sibTransId="{F56C2ACF-754E-4D72-8C30-28C77009A458}"/>
    <dgm:cxn modelId="{139A0C98-60CA-468B-AE3C-C6707508FAFC}" type="presOf" srcId="{A8F9366F-6415-467A-9FE2-220D47BB70DF}" destId="{75A74B16-87F0-47C1-B50A-F96321D565EF}" srcOrd="0" destOrd="0" presId="urn:microsoft.com/office/officeart/2005/8/layout/arrow2"/>
    <dgm:cxn modelId="{7D9E547C-1AE7-4AB5-9398-10AE1B8E47DE}" type="presParOf" srcId="{75A74B16-87F0-47C1-B50A-F96321D565EF}" destId="{569ADC5D-37D3-4E86-8F19-4D3BD6BD3241}" srcOrd="0" destOrd="0" presId="urn:microsoft.com/office/officeart/2005/8/layout/arrow2"/>
    <dgm:cxn modelId="{E728D943-341C-43D4-864A-3CD10C56B4EA}" type="presParOf" srcId="{75A74B16-87F0-47C1-B50A-F96321D565EF}" destId="{843B3C99-B3A6-4140-94D8-BD2759781C3B}" srcOrd="1" destOrd="0" presId="urn:microsoft.com/office/officeart/2005/8/layout/arrow2"/>
    <dgm:cxn modelId="{1F6E36C8-18E4-4680-BB8D-4C526565F603}" type="presParOf" srcId="{843B3C99-B3A6-4140-94D8-BD2759781C3B}" destId="{DE4DDC16-0374-4673-98CC-A7B74DE16261}" srcOrd="0" destOrd="0" presId="urn:microsoft.com/office/officeart/2005/8/layout/arrow2"/>
    <dgm:cxn modelId="{E379E7F1-97A6-4A3A-B1FA-E7CDF85A010A}" type="presParOf" srcId="{843B3C99-B3A6-4140-94D8-BD2759781C3B}" destId="{C2999FAA-1279-4952-A541-D605FB466F09}" srcOrd="1" destOrd="0" presId="urn:microsoft.com/office/officeart/2005/8/layout/arrow2"/>
    <dgm:cxn modelId="{5F7F3AC6-C544-4438-B705-22423C222758}" type="presParOf" srcId="{843B3C99-B3A6-4140-94D8-BD2759781C3B}" destId="{239E2143-455A-483D-B63A-377E355B9D23}" srcOrd="2" destOrd="0" presId="urn:microsoft.com/office/officeart/2005/8/layout/arrow2"/>
    <dgm:cxn modelId="{4422D166-EFD9-49AD-8185-69A6FC6328D3}" type="presParOf" srcId="{843B3C99-B3A6-4140-94D8-BD2759781C3B}" destId="{AD56CC3C-29E9-4F58-A80D-5B9A00FEED21}" srcOrd="3" destOrd="0" presId="urn:microsoft.com/office/officeart/2005/8/layout/arrow2"/>
    <dgm:cxn modelId="{84D02625-8219-4E5C-B76A-49851BE327DE}" type="presParOf" srcId="{843B3C99-B3A6-4140-94D8-BD2759781C3B}" destId="{7668C4AB-75BF-4309-A005-969B22587776}" srcOrd="4" destOrd="0" presId="urn:microsoft.com/office/officeart/2005/8/layout/arrow2"/>
    <dgm:cxn modelId="{D771633A-7FF9-4761-99EB-EF4E2DD0D874}" type="presParOf" srcId="{843B3C99-B3A6-4140-94D8-BD2759781C3B}" destId="{D322A8A7-ED77-47E3-852D-FF7CC00300D4}" srcOrd="5" destOrd="0" presId="urn:microsoft.com/office/officeart/2005/8/layout/arrow2"/>
    <dgm:cxn modelId="{D07FAD3D-6039-4E67-BE4A-E50081EDB7DD}" type="presParOf" srcId="{843B3C99-B3A6-4140-94D8-BD2759781C3B}" destId="{7FA8EB19-8B43-4740-BC79-6494B230F023}" srcOrd="6" destOrd="0" presId="urn:microsoft.com/office/officeart/2005/8/layout/arrow2"/>
    <dgm:cxn modelId="{FAAD747F-7111-4F37-8880-EA8D7E599850}" type="presParOf" srcId="{843B3C99-B3A6-4140-94D8-BD2759781C3B}" destId="{AA6B31FA-BF78-43FD-9F76-F831BEC26AF2}" srcOrd="7" destOrd="0" presId="urn:microsoft.com/office/officeart/2005/8/layout/arrow2"/>
    <dgm:cxn modelId="{3B331A2A-6FF0-4F36-970C-199C3975F955}" type="presParOf" srcId="{843B3C99-B3A6-4140-94D8-BD2759781C3B}" destId="{BB1FB995-B3AF-49BF-A441-44682375B609}" srcOrd="8" destOrd="0" presId="urn:microsoft.com/office/officeart/2005/8/layout/arrow2"/>
    <dgm:cxn modelId="{249F3F93-5FB9-4D9F-AC2B-7A00AF46FE9A}" type="presParOf" srcId="{843B3C99-B3A6-4140-94D8-BD2759781C3B}" destId="{C507838D-1A29-4561-A889-A3A4E3D5516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F643E2-EF73-4F50-A8E7-9085C42D3218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1B728FD-2D2B-4C40-84DC-FFC1FB7992A5}">
      <dgm:prSet custT="1"/>
      <dgm:spPr/>
      <dgm:t>
        <a:bodyPr/>
        <a:lstStyle/>
        <a:p>
          <a:r>
            <a:rPr lang="pt-BR" sz="5000" b="1" dirty="0"/>
            <a:t>Critérios de Análise </a:t>
          </a:r>
          <a:endParaRPr lang="pt-BR" sz="5000" dirty="0"/>
        </a:p>
      </dgm:t>
    </dgm:pt>
    <dgm:pt modelId="{AC73B9F3-EDE6-4A30-AA97-4D77613D39DC}" type="parTrans" cxnId="{38F841EE-8885-4B1F-91A4-2824E6B1A873}">
      <dgm:prSet/>
      <dgm:spPr/>
      <dgm:t>
        <a:bodyPr/>
        <a:lstStyle/>
        <a:p>
          <a:endParaRPr lang="pt-BR" sz="3000"/>
        </a:p>
      </dgm:t>
    </dgm:pt>
    <dgm:pt modelId="{6AD29507-563D-4568-ABA5-B9DCFBE2AFB8}" type="sibTrans" cxnId="{38F841EE-8885-4B1F-91A4-2824E6B1A873}">
      <dgm:prSet/>
      <dgm:spPr/>
      <dgm:t>
        <a:bodyPr/>
        <a:lstStyle/>
        <a:p>
          <a:endParaRPr lang="pt-BR" sz="3000"/>
        </a:p>
      </dgm:t>
    </dgm:pt>
    <dgm:pt modelId="{900E3385-A04D-4646-AF1D-FF5DB606439A}" type="pres">
      <dgm:prSet presAssocID="{8FF643E2-EF73-4F50-A8E7-9085C42D32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A1A15A-750F-4A52-8045-572E699E5906}" type="pres">
      <dgm:prSet presAssocID="{31B728FD-2D2B-4C40-84DC-FFC1FB7992A5}" presName="node" presStyleLbl="node1" presStyleIdx="0" presStyleCnt="1" custScaleY="38720" custLinFactNeighborX="3064" custLinFactNeighborY="2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8F841EE-8885-4B1F-91A4-2824E6B1A873}" srcId="{8FF643E2-EF73-4F50-A8E7-9085C42D3218}" destId="{31B728FD-2D2B-4C40-84DC-FFC1FB7992A5}" srcOrd="0" destOrd="0" parTransId="{AC73B9F3-EDE6-4A30-AA97-4D77613D39DC}" sibTransId="{6AD29507-563D-4568-ABA5-B9DCFBE2AFB8}"/>
    <dgm:cxn modelId="{C54CF8A6-306C-433F-8B40-931CD5D265BB}" type="presOf" srcId="{8FF643E2-EF73-4F50-A8E7-9085C42D3218}" destId="{900E3385-A04D-4646-AF1D-FF5DB606439A}" srcOrd="0" destOrd="0" presId="urn:microsoft.com/office/officeart/2005/8/layout/default"/>
    <dgm:cxn modelId="{C17160ED-EA45-4038-BA1A-CA74832AA16A}" type="presOf" srcId="{31B728FD-2D2B-4C40-84DC-FFC1FB7992A5}" destId="{E0A1A15A-750F-4A52-8045-572E699E5906}" srcOrd="0" destOrd="0" presId="urn:microsoft.com/office/officeart/2005/8/layout/default"/>
    <dgm:cxn modelId="{48C31ADB-3730-4B1C-9500-CBF4A7A88197}" type="presParOf" srcId="{900E3385-A04D-4646-AF1D-FF5DB606439A}" destId="{E0A1A15A-750F-4A52-8045-572E699E590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EC7BE-A088-44B7-A479-B1DEDDFF10D2}">
      <dsp:nvSpPr>
        <dsp:cNvPr id="0" name=""/>
        <dsp:cNvSpPr/>
      </dsp:nvSpPr>
      <dsp:spPr>
        <a:xfrm>
          <a:off x="746201" y="11892"/>
          <a:ext cx="10573473" cy="15399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44459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Pessoa Física</a:t>
          </a:r>
        </a:p>
      </dsp:txBody>
      <dsp:txXfrm>
        <a:off x="746201" y="396867"/>
        <a:ext cx="10188498" cy="769950"/>
      </dsp:txXfrm>
    </dsp:sp>
    <dsp:sp modelId="{18BC4D02-0412-4BFF-86E0-80E5F8E38F17}">
      <dsp:nvSpPr>
        <dsp:cNvPr id="0" name=""/>
        <dsp:cNvSpPr/>
      </dsp:nvSpPr>
      <dsp:spPr>
        <a:xfrm>
          <a:off x="743921" y="1006619"/>
          <a:ext cx="3256629" cy="3446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13 respondentes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Áreas: Artesanato, Música, Artes Visuais, Técnica/monta-gem/criação </a:t>
          </a:r>
        </a:p>
      </dsp:txBody>
      <dsp:txXfrm>
        <a:off x="743921" y="1006619"/>
        <a:ext cx="3256629" cy="3446500"/>
      </dsp:txXfrm>
    </dsp:sp>
    <dsp:sp modelId="{7652F462-5E09-4D62-AA76-269B136297C7}">
      <dsp:nvSpPr>
        <dsp:cNvPr id="0" name=""/>
        <dsp:cNvSpPr/>
      </dsp:nvSpPr>
      <dsp:spPr>
        <a:xfrm>
          <a:off x="4002831" y="525192"/>
          <a:ext cx="7316843" cy="15399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44459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Pessoa Jurídica</a:t>
          </a:r>
        </a:p>
      </dsp:txBody>
      <dsp:txXfrm>
        <a:off x="4002831" y="910167"/>
        <a:ext cx="6931868" cy="769950"/>
      </dsp:txXfrm>
    </dsp:sp>
    <dsp:sp modelId="{F2026AEE-90D8-4931-9939-9CE3F024D1B1}">
      <dsp:nvSpPr>
        <dsp:cNvPr id="0" name=""/>
        <dsp:cNvSpPr/>
      </dsp:nvSpPr>
      <dsp:spPr>
        <a:xfrm>
          <a:off x="4002831" y="1512963"/>
          <a:ext cx="3256629" cy="3365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9 respondentes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Áreas: Livro, Leitura e Literatura, Circo, Teatro, Dança, Cultura de Povos de Imigração. </a:t>
          </a:r>
        </a:p>
      </dsp:txBody>
      <dsp:txXfrm>
        <a:off x="4002831" y="1512963"/>
        <a:ext cx="3256629" cy="3365843"/>
      </dsp:txXfrm>
    </dsp:sp>
    <dsp:sp modelId="{A92F531A-597B-407A-9717-FF0A6D4E7E66}">
      <dsp:nvSpPr>
        <dsp:cNvPr id="0" name=""/>
        <dsp:cNvSpPr/>
      </dsp:nvSpPr>
      <dsp:spPr>
        <a:xfrm>
          <a:off x="7259460" y="1038492"/>
          <a:ext cx="4060213" cy="15399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44459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Audiovisual </a:t>
          </a:r>
        </a:p>
      </dsp:txBody>
      <dsp:txXfrm>
        <a:off x="7259460" y="1423467"/>
        <a:ext cx="3675238" cy="769950"/>
      </dsp:txXfrm>
    </dsp:sp>
    <dsp:sp modelId="{73EEEA85-BBF3-4B83-8199-2FEF443501CA}">
      <dsp:nvSpPr>
        <dsp:cNvPr id="0" name=""/>
        <dsp:cNvSpPr/>
      </dsp:nvSpPr>
      <dsp:spPr>
        <a:xfrm>
          <a:off x="7259460" y="2225977"/>
          <a:ext cx="3256629" cy="292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4 respondentes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Áreas: Radiodifusão e Música</a:t>
          </a:r>
        </a:p>
      </dsp:txBody>
      <dsp:txXfrm>
        <a:off x="7259460" y="2225977"/>
        <a:ext cx="3256629" cy="29230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0AD60-2A78-448B-9F62-AEA47CE98EC5}">
      <dsp:nvSpPr>
        <dsp:cNvPr id="0" name=""/>
        <dsp:cNvSpPr/>
      </dsp:nvSpPr>
      <dsp:spPr>
        <a:xfrm>
          <a:off x="0" y="270933"/>
          <a:ext cx="8128000" cy="4876800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/>
            <a:t>Demais áreas </a:t>
          </a:r>
        </a:p>
      </dsp:txBody>
      <dsp:txXfrm>
        <a:off x="0" y="270933"/>
        <a:ext cx="8128000" cy="4876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0AD60-2A78-448B-9F62-AEA47CE98EC5}">
      <dsp:nvSpPr>
        <dsp:cNvPr id="0" name=""/>
        <dsp:cNvSpPr/>
      </dsp:nvSpPr>
      <dsp:spPr>
        <a:xfrm>
          <a:off x="0" y="270933"/>
          <a:ext cx="8128000" cy="4876800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/>
            <a:t>Audiovisual </a:t>
          </a:r>
        </a:p>
      </dsp:txBody>
      <dsp:txXfrm>
        <a:off x="0" y="270933"/>
        <a:ext cx="8128000" cy="4876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B3E68-AD54-4FDC-AACA-C1F86C7498CB}">
      <dsp:nvSpPr>
        <dsp:cNvPr id="0" name=""/>
        <dsp:cNvSpPr/>
      </dsp:nvSpPr>
      <dsp:spPr>
        <a:xfrm rot="5400000">
          <a:off x="7590742" y="-3024017"/>
          <a:ext cx="1399634" cy="7802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900" kern="1200" dirty="0"/>
            <a:t>10 (Sugestão de inserir, ao menos, dois projetos com verbas maiores).</a:t>
          </a:r>
        </a:p>
      </dsp:txBody>
      <dsp:txXfrm rot="-5400000">
        <a:off x="4389120" y="245930"/>
        <a:ext cx="7734555" cy="1262984"/>
      </dsp:txXfrm>
    </dsp:sp>
    <dsp:sp modelId="{7887B4A1-622F-487F-96AD-758A6EAD6561}">
      <dsp:nvSpPr>
        <dsp:cNvPr id="0" name=""/>
        <dsp:cNvSpPr/>
      </dsp:nvSpPr>
      <dsp:spPr>
        <a:xfrm>
          <a:off x="0" y="2650"/>
          <a:ext cx="4389120" cy="17495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/>
            <a:t>Quantidade de projetos</a:t>
          </a:r>
        </a:p>
      </dsp:txBody>
      <dsp:txXfrm>
        <a:off x="85406" y="88056"/>
        <a:ext cx="4218308" cy="1578731"/>
      </dsp:txXfrm>
    </dsp:sp>
    <dsp:sp modelId="{4AF66881-8DBA-476C-B32A-C49F511C3394}">
      <dsp:nvSpPr>
        <dsp:cNvPr id="0" name=""/>
        <dsp:cNvSpPr/>
      </dsp:nvSpPr>
      <dsp:spPr>
        <a:xfrm rot="5400000">
          <a:off x="7590742" y="-1186997"/>
          <a:ext cx="1399634" cy="7802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900" kern="1200" dirty="0"/>
            <a:t>7 mil (+-)</a:t>
          </a:r>
        </a:p>
      </dsp:txBody>
      <dsp:txXfrm rot="-5400000">
        <a:off x="4389120" y="2082950"/>
        <a:ext cx="7734555" cy="1262984"/>
      </dsp:txXfrm>
    </dsp:sp>
    <dsp:sp modelId="{67A8E828-CBDB-411D-BF5A-80EA638E7088}">
      <dsp:nvSpPr>
        <dsp:cNvPr id="0" name=""/>
        <dsp:cNvSpPr/>
      </dsp:nvSpPr>
      <dsp:spPr>
        <a:xfrm>
          <a:off x="0" y="1839671"/>
          <a:ext cx="4389120" cy="17495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/>
            <a:t>Valor por projeto</a:t>
          </a:r>
        </a:p>
      </dsp:txBody>
      <dsp:txXfrm>
        <a:off x="85406" y="1925077"/>
        <a:ext cx="4218308" cy="1578731"/>
      </dsp:txXfrm>
    </dsp:sp>
    <dsp:sp modelId="{13322488-2D18-4644-9C6E-CDA8465DBF08}">
      <dsp:nvSpPr>
        <dsp:cNvPr id="0" name=""/>
        <dsp:cNvSpPr/>
      </dsp:nvSpPr>
      <dsp:spPr>
        <a:xfrm rot="5400000">
          <a:off x="7590742" y="650023"/>
          <a:ext cx="1399634" cy="7802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900" kern="1200" dirty="0"/>
            <a:t>Memória, Cultura Italiana, Hábitos e Costumes, Músicas Autorais</a:t>
          </a:r>
        </a:p>
      </dsp:txBody>
      <dsp:txXfrm rot="-5400000">
        <a:off x="4389120" y="3919971"/>
        <a:ext cx="7734555" cy="1262984"/>
      </dsp:txXfrm>
    </dsp:sp>
    <dsp:sp modelId="{84C105B3-45C2-4253-97C1-8B74E6478BB8}">
      <dsp:nvSpPr>
        <dsp:cNvPr id="0" name=""/>
        <dsp:cNvSpPr/>
      </dsp:nvSpPr>
      <dsp:spPr>
        <a:xfrm>
          <a:off x="0" y="3676691"/>
          <a:ext cx="4389120" cy="17495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/>
            <a:t>Temáticas </a:t>
          </a:r>
        </a:p>
      </dsp:txBody>
      <dsp:txXfrm>
        <a:off x="85406" y="3762097"/>
        <a:ext cx="4218308" cy="15787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EDF052-FA67-4AD1-A2D7-C513F73F4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2F578F1-E8EF-4D52-B416-3EC358080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63C8BB3-E0FE-4ED7-8C7E-2784E269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08AC-71DA-4965-8372-E051B5EAAB18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6986B05-42FC-40D9-A6F7-939F4DF3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4494511-FE33-4878-AECD-654AF53C6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0CCE-99D3-47AC-B0C4-F91AE0D6B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39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547D01-6677-4DB9-BC17-40FED36E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5A35233-1CD4-4DCC-BAE8-101CD9FA0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E8B19A5-80A5-4990-9EAE-55F6E2E4A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08AC-71DA-4965-8372-E051B5EAAB18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F613D39-6159-44D6-88DE-2FA82C61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1E4D557-2214-4AC1-9FDF-E45900E1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0CCE-99D3-47AC-B0C4-F91AE0D6B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46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D18CFCB-FD60-4F06-B62B-AE2EEA175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04D7F78-FB4B-4E5C-832B-F2411C27E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B058F22-CCD9-401E-A898-6D89AC11B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08AC-71DA-4965-8372-E051B5EAAB18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D41A081-62B5-4CD8-B50B-88275BCF1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85D610C-0A2B-4FE8-A250-9C1996BF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0CCE-99D3-47AC-B0C4-F91AE0D6B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23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722DEC-4747-464A-A703-640A35485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78F90E8-5BD1-40F3-B284-B7B4FC69F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52FD590-67B8-4224-9B6B-67BF9324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08AC-71DA-4965-8372-E051B5EAAB18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A1596ED-5CE1-4569-8CAE-18C8AF712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E3E60F1-596E-40E0-8DD9-F75E0C97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0CCE-99D3-47AC-B0C4-F91AE0D6B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45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84F3FB-0B23-4B85-B19F-DF0E6011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A4BCFA8-C0AF-4EC8-A2E7-FAD435D47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3EFB963-B1A1-4A37-9A84-EAE417B97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08AC-71DA-4965-8372-E051B5EAAB18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7A99B1D-A2B4-4474-92B0-2F0BB16B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4CE2B34-5A82-4E60-BE09-DE2B2E02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0CCE-99D3-47AC-B0C4-F91AE0D6B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86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FC729B-2486-4354-8140-14F7DD42C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63A5DFD-92F4-4EB6-A66D-19F4DA54E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91CA043-8A2C-45D8-988F-20AF4896A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A7D0304-0D29-4FF8-A55B-38BA58C4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08AC-71DA-4965-8372-E051B5EAAB18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4381157-CBEC-46D7-A2D4-B298BDBA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6A18AE9-2871-44E3-83D2-A3C7D4EC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0CCE-99D3-47AC-B0C4-F91AE0D6B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19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563D14-155C-433A-ABDC-7F4D3F4C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27DA5A9-7E3F-41F5-8CAD-CB4890716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1A68CB-40E5-4CD5-97C7-92E86D436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39E5183D-0412-427E-ACDF-CBF65BF8A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51748097-6787-43B0-9C8A-C87E25E8A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687CB6CE-41C5-4734-958E-447FD9CE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08AC-71DA-4965-8372-E051B5EAAB18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CA2906BA-3E1E-457B-889A-97A56E3ED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9C74BA29-E54B-4CD3-B87B-5B99447B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0CCE-99D3-47AC-B0C4-F91AE0D6B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62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4105CC-B604-41B9-98B7-788C9F43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0FBB1C76-64E7-4460-8D69-4AE11C4D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08AC-71DA-4965-8372-E051B5EAAB18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441CB978-2CA5-4E37-8767-5AF23474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71256CE6-FCAC-4C40-AAA9-2B5C7E534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0CCE-99D3-47AC-B0C4-F91AE0D6B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63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778EB7FD-7C73-4C7C-A8A0-A4EB7A4D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08AC-71DA-4965-8372-E051B5EAAB18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6CA3C2EB-D930-4B49-BFD5-E372438F4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B037C51-1AB7-4852-9C4B-5B1741FA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0CCE-99D3-47AC-B0C4-F91AE0D6B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45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2EF532-9BA2-4712-9C47-1EABEE17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B13C333-D3C4-4BEA-BEDF-DB9394073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05DE10B-2C42-4473-9800-54ADE6353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045CA07-41F5-4BF8-BD10-ED2A6E94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08AC-71DA-4965-8372-E051B5EAAB18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1D2A9F4-B504-4E5C-9747-F5C283970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EF73461-AF00-4ACB-BBB3-8D2EA78B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0CCE-99D3-47AC-B0C4-F91AE0D6B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48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14EF31-7959-4C3B-9CEE-0E7425F2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C658860A-6CE3-4AED-88CC-55FB39F31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BAEDE27-761F-4293-A405-388448A27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E901B37-1C58-457A-AC87-EDF259A4E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08AC-71DA-4965-8372-E051B5EAAB18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0C2494E-E491-43E3-AB4D-FC7B69CF2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A8738C3-5A0D-491C-825C-092A5429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0CCE-99D3-47AC-B0C4-F91AE0D6B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66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C46AD736-097D-4E50-8C53-AE3294F6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0DC5F0F-F914-4FBC-82F9-4058D4D48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CF4735A-0C8E-431D-BDE9-5002749D4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C08AC-71DA-4965-8372-E051B5EAAB18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A871C7A-C0D9-4BEF-86E3-B6D86D7F5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A7B158C-6B6E-4535-AE4D-0FE26759B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00CCE-99D3-47AC-B0C4-F91AE0D6B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59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s://cocaldosul.sc.gov.br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openxmlformats.org/officeDocument/2006/relationships/hyperlink" Target="https://cocaldosul.sc.gov.br/" TargetMode="External"/><Relationship Id="rId9" Type="http://schemas.openxmlformats.org/officeDocument/2006/relationships/diagramColors" Target="../diagrams/colors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ocaldosul.sc.gov.b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ocaldosul.sc.gov.br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3.png"/><Relationship Id="rId10" Type="http://schemas.microsoft.com/office/2007/relationships/diagramDrawing" Target="../diagrams/drawing5.xml"/><Relationship Id="rId4" Type="http://schemas.openxmlformats.org/officeDocument/2006/relationships/hyperlink" Target="https://cocaldosul.sc.gov.br/" TargetMode="External"/><Relationship Id="rId9" Type="http://schemas.openxmlformats.org/officeDocument/2006/relationships/diagramColors" Target="../diagrams/colors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ocaldosul.sc.gov.b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ocaldosul.sc.gov.b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ocaldosul.sc.gov.br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5" Type="http://schemas.openxmlformats.org/officeDocument/2006/relationships/image" Target="../media/image3.png"/><Relationship Id="rId10" Type="http://schemas.microsoft.com/office/2007/relationships/diagramDrawing" Target="../diagrams/drawing6.xml"/><Relationship Id="rId4" Type="http://schemas.openxmlformats.org/officeDocument/2006/relationships/hyperlink" Target="https://cocaldosul.sc.gov.br/" TargetMode="External"/><Relationship Id="rId9" Type="http://schemas.openxmlformats.org/officeDocument/2006/relationships/diagramColors" Target="../diagrams/colors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ocaldosul.sc.gov.b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ocaldosul.sc.gov.b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ocaldosul.sc.gov.b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ocaldosul.sc.gov.b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ocaldosul.sc.gov.br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5" Type="http://schemas.openxmlformats.org/officeDocument/2006/relationships/image" Target="../media/image3.png"/><Relationship Id="rId10" Type="http://schemas.microsoft.com/office/2007/relationships/diagramDrawing" Target="../diagrams/drawing7.xml"/><Relationship Id="rId4" Type="http://schemas.openxmlformats.org/officeDocument/2006/relationships/hyperlink" Target="https://cocaldosul.sc.gov.br/" TargetMode="External"/><Relationship Id="rId9" Type="http://schemas.openxmlformats.org/officeDocument/2006/relationships/diagramColors" Target="../diagrams/colors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.xml"/><Relationship Id="rId5" Type="http://schemas.openxmlformats.org/officeDocument/2006/relationships/image" Target="../media/image3.png"/><Relationship Id="rId10" Type="http://schemas.microsoft.com/office/2007/relationships/diagramDrawing" Target="../diagrams/drawing8.xml"/><Relationship Id="rId4" Type="http://schemas.openxmlformats.org/officeDocument/2006/relationships/hyperlink" Target="https://cocaldosul.sc.gov.br/" TargetMode="External"/><Relationship Id="rId9" Type="http://schemas.openxmlformats.org/officeDocument/2006/relationships/diagramColors" Target="../diagrams/colors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5" Type="http://schemas.openxmlformats.org/officeDocument/2006/relationships/image" Target="../media/image3.png"/><Relationship Id="rId10" Type="http://schemas.microsoft.com/office/2007/relationships/diagramDrawing" Target="../diagrams/drawing9.xml"/><Relationship Id="rId4" Type="http://schemas.openxmlformats.org/officeDocument/2006/relationships/hyperlink" Target="https://cocaldosul.sc.gov.br/" TargetMode="External"/><Relationship Id="rId9" Type="http://schemas.openxmlformats.org/officeDocument/2006/relationships/diagramColors" Target="../diagrams/colors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5" Type="http://schemas.openxmlformats.org/officeDocument/2006/relationships/image" Target="../media/image3.png"/><Relationship Id="rId10" Type="http://schemas.microsoft.com/office/2007/relationships/diagramDrawing" Target="../diagrams/drawing10.xml"/><Relationship Id="rId4" Type="http://schemas.openxmlformats.org/officeDocument/2006/relationships/hyperlink" Target="https://cocaldosul.sc.gov.br/" TargetMode="External"/><Relationship Id="rId9" Type="http://schemas.openxmlformats.org/officeDocument/2006/relationships/diagramColors" Target="../diagrams/colors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1.xml"/><Relationship Id="rId5" Type="http://schemas.openxmlformats.org/officeDocument/2006/relationships/image" Target="../media/image3.png"/><Relationship Id="rId10" Type="http://schemas.microsoft.com/office/2007/relationships/diagramDrawing" Target="../diagrams/drawing11.xml"/><Relationship Id="rId4" Type="http://schemas.openxmlformats.org/officeDocument/2006/relationships/hyperlink" Target="https://cocaldosul.sc.gov.br/" TargetMode="External"/><Relationship Id="rId9" Type="http://schemas.openxmlformats.org/officeDocument/2006/relationships/diagramColors" Target="../diagrams/colors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hyperlink" Target="https://cocaldosul.sc.gov.br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2.xml"/><Relationship Id="rId5" Type="http://schemas.openxmlformats.org/officeDocument/2006/relationships/image" Target="../media/image3.png"/><Relationship Id="rId10" Type="http://schemas.microsoft.com/office/2007/relationships/diagramDrawing" Target="../diagrams/drawing12.xml"/><Relationship Id="rId4" Type="http://schemas.openxmlformats.org/officeDocument/2006/relationships/hyperlink" Target="https://cocaldosul.sc.gov.br/" TargetMode="External"/><Relationship Id="rId9" Type="http://schemas.openxmlformats.org/officeDocument/2006/relationships/diagramColors" Target="../diagrams/colors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3.xml"/><Relationship Id="rId5" Type="http://schemas.openxmlformats.org/officeDocument/2006/relationships/image" Target="../media/image3.png"/><Relationship Id="rId10" Type="http://schemas.microsoft.com/office/2007/relationships/diagramDrawing" Target="../diagrams/drawing13.xml"/><Relationship Id="rId4" Type="http://schemas.openxmlformats.org/officeDocument/2006/relationships/hyperlink" Target="https://cocaldosul.sc.gov.br/" TargetMode="External"/><Relationship Id="rId9" Type="http://schemas.openxmlformats.org/officeDocument/2006/relationships/diagramColors" Target="../diagrams/colors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hyperlink" Target="https://cocaldosul.sc.gov.br/" TargetMode="External"/><Relationship Id="rId9" Type="http://schemas.openxmlformats.org/officeDocument/2006/relationships/diagramColors" Target="../diagrams/colors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hyperlink" Target="https://cocaldosul.sc.gov.br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cocaldosul.sc.gov.br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hyperlink" Target="https://cocaldosul.sc.gov.br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hyperlink" Target="https://cocaldosul.sc.gov.br/" TargetMode="Externa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ocaldosul.sc.gov.br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hyperlink" Target="https://cocaldosul.sc.gov.br/" TargetMode="Externa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ocaldosul.sc.gov.b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ocaldosul.sc.gov.b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ocaldosul.sc.gov.b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7" y="2640180"/>
            <a:ext cx="6230994" cy="421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FAB1EA39-65F1-49FF-957D-940F428BC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534" y="675024"/>
            <a:ext cx="5538953" cy="2323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rgbClr val="03799E"/>
                </a:solidFill>
                <a:effectLst/>
                <a:latin typeface="inherit"/>
                <a:cs typeface="Open Sans" panose="020B0606030504020204" pitchFamily="34" charset="0"/>
              </a:rPr>
              <a:t>  </a:t>
            </a:r>
            <a:r>
              <a:rPr kumimoji="0" lang="pt-BR" altLang="pt-BR" sz="5300" b="0" i="0" u="none" strike="noStrike" cap="none" normalizeH="0" baseline="0" dirty="0">
                <a:ln>
                  <a:noFill/>
                </a:ln>
                <a:solidFill>
                  <a:srgbClr val="03799E"/>
                </a:solidFill>
                <a:effectLst/>
                <a:latin typeface="inherit"/>
                <a:cs typeface="Open Sans" panose="020B0606030504020204" pitchFamily="34" charset="0"/>
              </a:rPr>
              <a:t>      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4000" b="1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Bebas Neue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4000" b="1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Bebas Neue"/>
                <a:cs typeface="Open Sans" panose="020B0606030504020204" pitchFamily="34" charset="0"/>
              </a:rPr>
              <a:t>Prefeitura de Cocal do Sul</a:t>
            </a:r>
            <a:endParaRPr kumimoji="0" lang="pt-BR" altLang="pt-BR" sz="4000" b="1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62" y="20132"/>
            <a:ext cx="1863752" cy="20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8BB2AA70-A4A1-46B0-8428-E5994198F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713" y="3653629"/>
            <a:ext cx="4848101" cy="22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6DCC19FC-656F-4639-BE12-A74DE4E15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850409"/>
              </p:ext>
            </p:extLst>
          </p:nvPr>
        </p:nvGraphicFramePr>
        <p:xfrm>
          <a:off x="0" y="1074937"/>
          <a:ext cx="12192000" cy="5428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B3E09AB-BC00-403E-B1D4-98D17E1784A1}"/>
              </a:ext>
            </a:extLst>
          </p:cNvPr>
          <p:cNvSpPr txBox="1"/>
          <p:nvPr/>
        </p:nvSpPr>
        <p:spPr>
          <a:xfrm>
            <a:off x="1958533" y="83037"/>
            <a:ext cx="7819696" cy="95326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0" tIns="190500" rIns="190500" bIns="190500" numCol="1" spcCol="1270" anchor="ctr" anchorCtr="0">
            <a:noAutofit/>
          </a:bodyPr>
          <a:lstStyle/>
          <a:p>
            <a:pPr marL="23495" lvl="0" indent="0" algn="ctr" defTabSz="22225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5000" b="1" kern="1200" dirty="0">
                <a:solidFill>
                  <a:schemeClr val="tx1"/>
                </a:solidFill>
                <a:effectLst/>
              </a:rPr>
              <a:t>Art. 6º - Inciso I - </a:t>
            </a:r>
            <a:r>
              <a:rPr lang="pt-BR" sz="5000" b="1" kern="1200" dirty="0">
                <a:solidFill>
                  <a:schemeClr val="tx1"/>
                </a:solidFill>
                <a:effectLst/>
              </a:rPr>
              <a:t>77.585,18</a:t>
            </a:r>
          </a:p>
        </p:txBody>
      </p:sp>
    </p:spTree>
    <p:extLst>
      <p:ext uri="{BB962C8B-B14F-4D97-AF65-F5344CB8AC3E}">
        <p14:creationId xmlns:p14="http://schemas.microsoft.com/office/powerpoint/2010/main" val="322101799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0FE3686-6C09-4311-B9B8-40820DEC2FB0}"/>
              </a:ext>
            </a:extLst>
          </p:cNvPr>
          <p:cNvSpPr txBox="1"/>
          <p:nvPr/>
        </p:nvSpPr>
        <p:spPr>
          <a:xfrm>
            <a:off x="1976909" y="44403"/>
            <a:ext cx="79231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0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o recurso pode</a:t>
            </a:r>
          </a:p>
          <a:p>
            <a:pPr algn="ctr"/>
            <a:r>
              <a:rPr lang="pt-BR" sz="50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utilizado?</a:t>
            </a:r>
            <a:endParaRPr lang="pt-BR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E76B8965-4E7F-468A-B174-D28522DA46BE}"/>
              </a:ext>
            </a:extLst>
          </p:cNvPr>
          <p:cNvGrpSpPr/>
          <p:nvPr/>
        </p:nvGrpSpPr>
        <p:grpSpPr>
          <a:xfrm>
            <a:off x="521729" y="2209800"/>
            <a:ext cx="3809999" cy="3238499"/>
            <a:chOff x="0" y="250933"/>
            <a:chExt cx="3809999" cy="274392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304246FE-A0C7-4291-B3B9-F19BA5270B00}"/>
                </a:ext>
              </a:extLst>
            </p:cNvPr>
            <p:cNvSpPr/>
            <p:nvPr/>
          </p:nvSpPr>
          <p:spPr>
            <a:xfrm>
              <a:off x="0" y="250934"/>
              <a:ext cx="3809999" cy="228600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E8F04932-3D30-4054-91C4-ADFEC44C7FC6}"/>
                </a:ext>
              </a:extLst>
            </p:cNvPr>
            <p:cNvSpPr txBox="1"/>
            <p:nvPr/>
          </p:nvSpPr>
          <p:spPr>
            <a:xfrm>
              <a:off x="0" y="250933"/>
              <a:ext cx="3809999" cy="27439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chemeClr val="bg1"/>
                  </a:solidFill>
                  <a:effectLst/>
                </a:rPr>
                <a:t>Art. 6º - Inciso II </a:t>
              </a:r>
              <a:r>
                <a:rPr lang="pt-BR" sz="5000" b="1" dirty="0">
                  <a:solidFill>
                    <a:schemeClr val="bg1"/>
                  </a:solidFill>
                  <a:effectLst/>
                </a:rPr>
                <a:t>19.562,79</a:t>
              </a:r>
              <a:endParaRPr lang="pt-BR" sz="5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3495" lvl="0" indent="0" algn="ctr" defTabSz="222250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None/>
              </a:pPr>
              <a:endParaRPr lang="pt-BR" sz="5000" b="1" kern="1200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86910279-4A89-4EB2-A4A6-025320A09651}"/>
              </a:ext>
            </a:extLst>
          </p:cNvPr>
          <p:cNvGrpSpPr/>
          <p:nvPr/>
        </p:nvGrpSpPr>
        <p:grpSpPr>
          <a:xfrm>
            <a:off x="5594385" y="1733184"/>
            <a:ext cx="5750739" cy="4686300"/>
            <a:chOff x="-61389" y="250934"/>
            <a:chExt cx="3871388" cy="22860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E366618B-0343-4181-9A90-EF6708202B32}"/>
                </a:ext>
              </a:extLst>
            </p:cNvPr>
            <p:cNvSpPr/>
            <p:nvPr/>
          </p:nvSpPr>
          <p:spPr>
            <a:xfrm>
              <a:off x="0" y="250934"/>
              <a:ext cx="3809999" cy="228600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8E4A5CFA-1B9A-46BD-B645-0DAFEA2A2DB8}"/>
                </a:ext>
              </a:extLst>
            </p:cNvPr>
            <p:cNvSpPr txBox="1"/>
            <p:nvPr/>
          </p:nvSpPr>
          <p:spPr>
            <a:xfrm>
              <a:off x="-61389" y="276442"/>
              <a:ext cx="3809999" cy="20479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marL="23495" lvl="0" indent="0" algn="ctr" defTabSz="222250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pt-BR" sz="5400" b="1" dirty="0"/>
                <a:t>Apoio a reformas, restauros, manutenção e funcionamento de salas de cinema</a:t>
              </a:r>
              <a:endParaRPr lang="pt-BR" sz="5000" b="1" kern="1200" dirty="0">
                <a:solidFill>
                  <a:schemeClr val="bg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80875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E063114-5BDF-4FC7-9521-AC9BD0C1493F}"/>
              </a:ext>
            </a:extLst>
          </p:cNvPr>
          <p:cNvSpPr txBox="1"/>
          <p:nvPr/>
        </p:nvSpPr>
        <p:spPr>
          <a:xfrm>
            <a:off x="-1" y="2136339"/>
            <a:ext cx="1219200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6000" b="1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60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Públicas ou privadas, </a:t>
            </a:r>
            <a:r>
              <a:rPr lang="pt-BR" sz="6000" b="1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cinemas de rua</a:t>
            </a:r>
            <a:r>
              <a:rPr lang="pt-BR" sz="60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cinemas itinerantes</a:t>
            </a:r>
            <a:r>
              <a:rPr lang="pt-BR" sz="600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60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ampliação de outro espaço cultural já existente.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6302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6DCC19FC-656F-4639-BE12-A74DE4E15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6220857"/>
              </p:ext>
            </p:extLst>
          </p:nvPr>
        </p:nvGraphicFramePr>
        <p:xfrm>
          <a:off x="0" y="1074937"/>
          <a:ext cx="12192000" cy="5428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F48A82A-6A01-4C2B-ABDE-2ADECF90BC4B}"/>
              </a:ext>
            </a:extLst>
          </p:cNvPr>
          <p:cNvSpPr txBox="1"/>
          <p:nvPr/>
        </p:nvSpPr>
        <p:spPr>
          <a:xfrm>
            <a:off x="1427454" y="186774"/>
            <a:ext cx="86867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effectLst/>
                <a:latin typeface="Calibri (Corpo)"/>
              </a:rPr>
              <a:t>Art. 6º - Inciso II - </a:t>
            </a:r>
            <a:r>
              <a:rPr lang="pt-BR" sz="5000" b="1" dirty="0">
                <a:effectLst/>
                <a:latin typeface="Calibri (Corpo)"/>
              </a:rPr>
              <a:t>19.562,79</a:t>
            </a:r>
            <a:endParaRPr lang="pt-BR" sz="5000" b="1" dirty="0">
              <a:effectLst/>
              <a:latin typeface="Calibri (Corpo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9246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0FE3686-6C09-4311-B9B8-40820DEC2FB0}"/>
              </a:ext>
            </a:extLst>
          </p:cNvPr>
          <p:cNvSpPr txBox="1"/>
          <p:nvPr/>
        </p:nvSpPr>
        <p:spPr>
          <a:xfrm>
            <a:off x="1976909" y="44403"/>
            <a:ext cx="79231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0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o recurso pode</a:t>
            </a:r>
          </a:p>
          <a:p>
            <a:pPr algn="ctr"/>
            <a:r>
              <a:rPr lang="pt-BR" sz="50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utilizado?</a:t>
            </a:r>
            <a:endParaRPr lang="pt-BR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E76B8965-4E7F-468A-B174-D28522DA46BE}"/>
              </a:ext>
            </a:extLst>
          </p:cNvPr>
          <p:cNvGrpSpPr/>
          <p:nvPr/>
        </p:nvGrpSpPr>
        <p:grpSpPr>
          <a:xfrm>
            <a:off x="1899164" y="2209800"/>
            <a:ext cx="8393671" cy="3600450"/>
            <a:chOff x="0" y="250933"/>
            <a:chExt cx="3809999" cy="274392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304246FE-A0C7-4291-B3B9-F19BA5270B00}"/>
                </a:ext>
              </a:extLst>
            </p:cNvPr>
            <p:cNvSpPr/>
            <p:nvPr/>
          </p:nvSpPr>
          <p:spPr>
            <a:xfrm>
              <a:off x="0" y="250934"/>
              <a:ext cx="3809999" cy="228600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E8F04932-3D30-4054-91C4-ADFEC44C7FC6}"/>
                </a:ext>
              </a:extLst>
            </p:cNvPr>
            <p:cNvSpPr txBox="1"/>
            <p:nvPr/>
          </p:nvSpPr>
          <p:spPr>
            <a:xfrm>
              <a:off x="0" y="250933"/>
              <a:ext cx="3809999" cy="27439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marL="0" lvl="0" algn="ctr" rtl="0" eaLnBrk="1" fontAlgn="t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0" b="1" i="0" u="none" strike="noStrike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Art. 6º - Inciso III</a:t>
              </a:r>
              <a:endParaRPr lang="pt-BR" sz="50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  <a:p>
              <a:pPr marL="0" lvl="0" algn="ctr" rtl="0" eaLnBrk="1" fontAlgn="t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t-BR" sz="5000" b="1" i="0" u="none" strike="noStrike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9.821,78</a:t>
              </a:r>
              <a:endParaRPr lang="pt-BR" sz="50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  <a:p>
              <a:pPr marL="23495" lvl="0" indent="0" algn="ctr" defTabSz="222250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None/>
              </a:pPr>
              <a:endParaRPr lang="pt-BR" sz="5000" b="1" kern="1200" dirty="0">
                <a:solidFill>
                  <a:schemeClr val="bg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09692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0B82D40-CF08-40EA-A52F-3CCF0472F607}"/>
              </a:ext>
            </a:extLst>
          </p:cNvPr>
          <p:cNvSpPr txBox="1"/>
          <p:nvPr/>
        </p:nvSpPr>
        <p:spPr>
          <a:xfrm>
            <a:off x="0" y="1338992"/>
            <a:ext cx="12192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400" b="1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44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Capacitação, formação e qualificação em audiovisual, gratuitas a seus participantes; apoio a cineclubes; </a:t>
            </a:r>
            <a:r>
              <a:rPr lang="pt-BR" sz="4400" b="1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 de festivais e de mostras de produções audiovisuais</a:t>
            </a:r>
            <a:r>
              <a:rPr lang="pt-BR" sz="44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realização de rodadas de negócios para o setor audiovisual; memória, </a:t>
            </a:r>
            <a:r>
              <a:rPr lang="pt-BR" sz="4400" b="1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preservação e digitalização de obras ou acervos audiovisuais</a:t>
            </a:r>
            <a:r>
              <a:rPr lang="pt-BR" sz="44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3440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0B82D40-CF08-40EA-A52F-3CCF0472F607}"/>
              </a:ext>
            </a:extLst>
          </p:cNvPr>
          <p:cNvSpPr txBox="1"/>
          <p:nvPr/>
        </p:nvSpPr>
        <p:spPr>
          <a:xfrm>
            <a:off x="0" y="1010011"/>
            <a:ext cx="12192000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3900" b="1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39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a observatórios, a publicações especializadas, a pesquisas sobre audiovisual; e desenvolvimento de cidades de locação ou </a:t>
            </a:r>
            <a:r>
              <a:rPr lang="pt-BR" sz="3900" b="0" i="0" u="none" strike="noStrike" baseline="0" dirty="0" err="1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r>
              <a:rPr lang="pt-BR" sz="39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b="0" i="0" u="none" strike="noStrike" baseline="0" dirty="0" err="1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commissions</a:t>
            </a:r>
            <a:r>
              <a:rPr lang="pt-BR" sz="39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isto é, políticas públicas de estímulo ao mercado audiovisual, por meio de apoio, promoção e atração de produções audiovisuais para os estados, DF e municípios, executadas diretamente através do ente público ou por parceria com entidades da sociedade civil.</a:t>
            </a:r>
            <a:endParaRPr lang="pt-BR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3950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6DCC19FC-656F-4639-BE12-A74DE4E15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599061"/>
              </p:ext>
            </p:extLst>
          </p:nvPr>
        </p:nvGraphicFramePr>
        <p:xfrm>
          <a:off x="0" y="1074937"/>
          <a:ext cx="12192000" cy="5428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F84E560-FEBC-4926-9CD0-D66DB68E0BD0}"/>
              </a:ext>
            </a:extLst>
          </p:cNvPr>
          <p:cNvSpPr txBox="1"/>
          <p:nvPr/>
        </p:nvSpPr>
        <p:spPr>
          <a:xfrm>
            <a:off x="1256779" y="-4747"/>
            <a:ext cx="9678441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Art. 6º - </a:t>
            </a:r>
            <a:r>
              <a:rPr lang="en-US" sz="5000" b="1" i="0" u="none" strike="noStrike" kern="1200" dirty="0">
                <a:effectLst/>
              </a:rPr>
              <a:t>Inciso III - </a:t>
            </a:r>
            <a:r>
              <a:rPr lang="pt-BR" sz="5000" b="1" i="0" u="none" strike="noStrike" kern="1200" dirty="0">
                <a:effectLst/>
              </a:rPr>
              <a:t>9.821,78</a:t>
            </a:r>
            <a:endParaRPr lang="pt-BR" sz="5000" b="1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532129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0FE3686-6C09-4311-B9B8-40820DEC2FB0}"/>
              </a:ext>
            </a:extLst>
          </p:cNvPr>
          <p:cNvSpPr txBox="1"/>
          <p:nvPr/>
        </p:nvSpPr>
        <p:spPr>
          <a:xfrm>
            <a:off x="1976909" y="44403"/>
            <a:ext cx="79231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0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o recurso pode</a:t>
            </a:r>
          </a:p>
          <a:p>
            <a:pPr algn="ctr"/>
            <a:r>
              <a:rPr lang="pt-BR" sz="50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utilizado?</a:t>
            </a:r>
            <a:endParaRPr lang="pt-BR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E76B8965-4E7F-468A-B174-D28522DA46BE}"/>
              </a:ext>
            </a:extLst>
          </p:cNvPr>
          <p:cNvGrpSpPr/>
          <p:nvPr/>
        </p:nvGrpSpPr>
        <p:grpSpPr>
          <a:xfrm>
            <a:off x="521729" y="2209800"/>
            <a:ext cx="3809999" cy="3238499"/>
            <a:chOff x="0" y="250933"/>
            <a:chExt cx="3809999" cy="274392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304246FE-A0C7-4291-B3B9-F19BA5270B00}"/>
                </a:ext>
              </a:extLst>
            </p:cNvPr>
            <p:cNvSpPr/>
            <p:nvPr/>
          </p:nvSpPr>
          <p:spPr>
            <a:xfrm>
              <a:off x="0" y="250934"/>
              <a:ext cx="3809999" cy="228600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E8F04932-3D30-4054-91C4-ADFEC44C7FC6}"/>
                </a:ext>
              </a:extLst>
            </p:cNvPr>
            <p:cNvSpPr txBox="1"/>
            <p:nvPr/>
          </p:nvSpPr>
          <p:spPr>
            <a:xfrm>
              <a:off x="0" y="250933"/>
              <a:ext cx="3809999" cy="27439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marL="0"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5000" b="1" dirty="0">
                  <a:solidFill>
                    <a:schemeClr val="bg1"/>
                  </a:solidFill>
                  <a:effectLst/>
                </a:rPr>
                <a:t>Art. 8º</a:t>
              </a:r>
              <a:endParaRPr lang="pt-BR" sz="5000" b="1" dirty="0">
                <a:solidFill>
                  <a:schemeClr val="bg1"/>
                </a:solidFill>
                <a:effectLst/>
              </a:endParaRPr>
            </a:p>
            <a:p>
              <a:pPr marL="0"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5000" b="1" dirty="0">
                  <a:solidFill>
                    <a:schemeClr val="bg1"/>
                  </a:solidFill>
                  <a:effectLst/>
                </a:rPr>
                <a:t>46.572,68</a:t>
              </a:r>
              <a:endParaRPr lang="pt-BR" sz="5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3495" lvl="0" indent="0" algn="ctr" defTabSz="222250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None/>
              </a:pPr>
              <a:endParaRPr lang="pt-BR" sz="5000" b="1" kern="1200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86910279-4A89-4EB2-A4A6-025320A09651}"/>
              </a:ext>
            </a:extLst>
          </p:cNvPr>
          <p:cNvGrpSpPr/>
          <p:nvPr/>
        </p:nvGrpSpPr>
        <p:grpSpPr>
          <a:xfrm>
            <a:off x="5594385" y="1733184"/>
            <a:ext cx="5750739" cy="4686300"/>
            <a:chOff x="-61389" y="250934"/>
            <a:chExt cx="3871388" cy="22860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E366618B-0343-4181-9A90-EF6708202B32}"/>
                </a:ext>
              </a:extLst>
            </p:cNvPr>
            <p:cNvSpPr/>
            <p:nvPr/>
          </p:nvSpPr>
          <p:spPr>
            <a:xfrm>
              <a:off x="0" y="250934"/>
              <a:ext cx="3809999" cy="228600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8E4A5CFA-1B9A-46BD-B645-0DAFEA2A2DB8}"/>
                </a:ext>
              </a:extLst>
            </p:cNvPr>
            <p:cNvSpPr txBox="1"/>
            <p:nvPr/>
          </p:nvSpPr>
          <p:spPr>
            <a:xfrm>
              <a:off x="-61389" y="276442"/>
              <a:ext cx="3809999" cy="20479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marL="23495" lvl="0" indent="0" algn="ctr" defTabSz="222250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pt-BR" sz="54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Demais áreas culturais</a:t>
              </a:r>
              <a:endParaRPr lang="pt-BR" sz="5000" b="1" kern="1200" dirty="0">
                <a:solidFill>
                  <a:schemeClr val="bg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41002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CF344FC-6C19-4CBE-AE51-ACB297AD8A0D}"/>
              </a:ext>
            </a:extLst>
          </p:cNvPr>
          <p:cNvSpPr txBox="1"/>
          <p:nvPr/>
        </p:nvSpPr>
        <p:spPr>
          <a:xfrm>
            <a:off x="0" y="1466222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b="1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000" b="1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ao desenvolvimento de atividades de economia criativa e de economia solidária;</a:t>
            </a:r>
          </a:p>
          <a:p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2775225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20" y="0"/>
            <a:ext cx="6053959" cy="409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8E9CF62C-0A0A-48FD-98EC-6B883FEF17A8}"/>
              </a:ext>
            </a:extLst>
          </p:cNvPr>
          <p:cNvSpPr/>
          <p:nvPr/>
        </p:nvSpPr>
        <p:spPr>
          <a:xfrm>
            <a:off x="1061544" y="4335188"/>
            <a:ext cx="11130456" cy="2451538"/>
          </a:xfrm>
          <a:prstGeom prst="roundRect">
            <a:avLst/>
          </a:prstGeom>
          <a:solidFill>
            <a:srgbClr val="00B0F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0" dirty="0"/>
              <a:t>3ª Oitiva</a:t>
            </a:r>
          </a:p>
          <a:p>
            <a:pPr algn="ctr"/>
            <a:r>
              <a:rPr lang="pt-BR" sz="6000" dirty="0"/>
              <a:t>05 de outubro de 2023 </a:t>
            </a:r>
          </a:p>
        </p:txBody>
      </p:sp>
    </p:spTree>
    <p:extLst>
      <p:ext uri="{BB962C8B-B14F-4D97-AF65-F5344CB8AC3E}">
        <p14:creationId xmlns:p14="http://schemas.microsoft.com/office/powerpoint/2010/main" val="62872023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CF344FC-6C19-4CBE-AE51-ACB297AD8A0D}"/>
              </a:ext>
            </a:extLst>
          </p:cNvPr>
          <p:cNvSpPr txBox="1"/>
          <p:nvPr/>
        </p:nvSpPr>
        <p:spPr>
          <a:xfrm>
            <a:off x="0" y="1271855"/>
            <a:ext cx="121920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b="1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Apoio a agentes, a iniciativas, a cursos ou produções ou a manifestações culturais, inclusive a realização de atividades artísticas e culturais </a:t>
            </a:r>
            <a:r>
              <a:rPr lang="pt-BR" sz="40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possam ser transmitidas pela internet ou disponibilizadas por meio de redes sociais ou de plataformas digitais, e a circulação de atividades artísticas e culturais já existentes; e</a:t>
            </a:r>
            <a:endParaRPr lang="pt-BR" sz="4000" b="1" dirty="0">
              <a:solidFill>
                <a:srgbClr val="3D3D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22392161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CF344FC-6C19-4CBE-AE51-ACB297AD8A0D}"/>
              </a:ext>
            </a:extLst>
          </p:cNvPr>
          <p:cNvSpPr txBox="1"/>
          <p:nvPr/>
        </p:nvSpPr>
        <p:spPr>
          <a:xfrm>
            <a:off x="0" y="1271855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b="1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Desenvolvimento de espaços artísticos e culturais, de microempreendedores individuais, de micro e pequenas empresas culturais, </a:t>
            </a:r>
            <a:r>
              <a:rPr lang="pt-BR" sz="40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cooperativas, de instituições e de organizações culturais comunitárias que tiveram as suas atividades interrompidas por força das medidas de isolamento social determinadas para o enfrentamento da pandemia da Covid-19.</a:t>
            </a:r>
          </a:p>
        </p:txBody>
      </p:sp>
    </p:spTree>
    <p:extLst>
      <p:ext uri="{BB962C8B-B14F-4D97-AF65-F5344CB8AC3E}">
        <p14:creationId xmlns:p14="http://schemas.microsoft.com/office/powerpoint/2010/main" val="408416157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6DCC19FC-656F-4639-BE12-A74DE4E15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2530113"/>
              </p:ext>
            </p:extLst>
          </p:nvPr>
        </p:nvGraphicFramePr>
        <p:xfrm>
          <a:off x="0" y="1074937"/>
          <a:ext cx="12192000" cy="5428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FADA954-F673-43F3-B144-40293D690550}"/>
              </a:ext>
            </a:extLst>
          </p:cNvPr>
          <p:cNvSpPr txBox="1"/>
          <p:nvPr/>
        </p:nvSpPr>
        <p:spPr>
          <a:xfrm>
            <a:off x="2696578" y="120127"/>
            <a:ext cx="6148550" cy="87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ctr">
              <a:lnSpc>
                <a:spcPct val="107000"/>
              </a:lnSpc>
              <a:spcAft>
                <a:spcPts val="800"/>
              </a:spcAft>
            </a:pPr>
            <a:r>
              <a:rPr lang="en-US" sz="5000" b="1" dirty="0">
                <a:effectLst/>
              </a:rPr>
              <a:t>Art. 8º - </a:t>
            </a:r>
            <a:r>
              <a:rPr lang="pt-BR" sz="5000" b="1" dirty="0">
                <a:effectLst/>
              </a:rPr>
              <a:t>46.572,68</a:t>
            </a:r>
            <a:endParaRPr lang="pt-BR" sz="5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2672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CE9DBBAA-369A-4A02-B228-01F293AAF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510355"/>
              </p:ext>
            </p:extLst>
          </p:nvPr>
        </p:nvGraphicFramePr>
        <p:xfrm>
          <a:off x="301684" y="0"/>
          <a:ext cx="11890315" cy="600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8253572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6B87B0AA-B1AF-4A3F-A12E-BADB24E4D3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943477"/>
              </p:ext>
            </p:extLst>
          </p:nvPr>
        </p:nvGraphicFramePr>
        <p:xfrm>
          <a:off x="734931" y="673387"/>
          <a:ext cx="10610193" cy="561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66423958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6B87B0AA-B1AF-4A3F-A12E-BADB24E4D31B}"/>
              </a:ext>
            </a:extLst>
          </p:cNvPr>
          <p:cNvGraphicFramePr/>
          <p:nvPr/>
        </p:nvGraphicFramePr>
        <p:xfrm>
          <a:off x="465757" y="751197"/>
          <a:ext cx="10610193" cy="561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43246623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6B87B0AA-B1AF-4A3F-A12E-BADB24E4D3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209731"/>
              </p:ext>
            </p:extLst>
          </p:nvPr>
        </p:nvGraphicFramePr>
        <p:xfrm>
          <a:off x="465757" y="619964"/>
          <a:ext cx="10610193" cy="561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64856423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911032C-7C53-48DF-889C-059AF1A17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959" y="747959"/>
            <a:ext cx="5362082" cy="53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74841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6B87B0AA-B1AF-4A3F-A12E-BADB24E4D3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275316"/>
              </p:ext>
            </p:extLst>
          </p:nvPr>
        </p:nvGraphicFramePr>
        <p:xfrm>
          <a:off x="465757" y="619964"/>
          <a:ext cx="10610193" cy="561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5228971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6B87B0AA-B1AF-4A3F-A12E-BADB24E4D3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9153116"/>
              </p:ext>
            </p:extLst>
          </p:nvPr>
        </p:nvGraphicFramePr>
        <p:xfrm>
          <a:off x="465757" y="619964"/>
          <a:ext cx="10610193" cy="561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85291130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B0681B7E-425C-477E-8861-30AC8382E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755305"/>
              </p:ext>
            </p:extLst>
          </p:nvPr>
        </p:nvGraphicFramePr>
        <p:xfrm>
          <a:off x="63062" y="1625854"/>
          <a:ext cx="12065876" cy="516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Chave Esquerda 4">
            <a:extLst>
              <a:ext uri="{FF2B5EF4-FFF2-40B4-BE49-F238E27FC236}">
                <a16:creationId xmlns:a16="http://schemas.microsoft.com/office/drawing/2014/main" xmlns="" id="{37B50F53-41E0-4C00-BB02-0C08E615D8F8}"/>
              </a:ext>
            </a:extLst>
          </p:cNvPr>
          <p:cNvSpPr/>
          <p:nvPr/>
        </p:nvSpPr>
        <p:spPr>
          <a:xfrm rot="5400000">
            <a:off x="3075434" y="-1096241"/>
            <a:ext cx="899253" cy="4963203"/>
          </a:xfrm>
          <a:prstGeom prst="leftBrace">
            <a:avLst>
              <a:gd name="adj1" fmla="val 8333"/>
              <a:gd name="adj2" fmla="val 48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B51D765-3903-4DC7-B66E-0C4E099DB080}"/>
              </a:ext>
            </a:extLst>
          </p:cNvPr>
          <p:cNvSpPr txBox="1"/>
          <p:nvPr/>
        </p:nvSpPr>
        <p:spPr>
          <a:xfrm>
            <a:off x="2289549" y="21307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/>
              <a:t>Demais áreas</a:t>
            </a:r>
          </a:p>
        </p:txBody>
      </p:sp>
    </p:spTree>
    <p:extLst>
      <p:ext uri="{BB962C8B-B14F-4D97-AF65-F5344CB8AC3E}">
        <p14:creationId xmlns:p14="http://schemas.microsoft.com/office/powerpoint/2010/main" val="147383712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09BCD07-9B2D-447F-8CAC-34BEBC93A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455" y="1324303"/>
            <a:ext cx="9867550" cy="5179520"/>
          </a:xfrm>
          <a:prstGeom prst="rect">
            <a:avLst/>
          </a:prstGeom>
        </p:spPr>
      </p:pic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xmlns="" id="{20D98591-211C-4CC2-932B-7C41A91C8905}"/>
              </a:ext>
            </a:extLst>
          </p:cNvPr>
          <p:cNvSpPr/>
          <p:nvPr/>
        </p:nvSpPr>
        <p:spPr>
          <a:xfrm>
            <a:off x="9980538" y="3279228"/>
            <a:ext cx="1876097" cy="1146517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6560388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B5BF5DE-B671-44B8-AD69-23CFF675B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969" y="1190919"/>
            <a:ext cx="9049279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2201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A0258F4-CF8E-4DDC-BDEE-6A324C635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9802" y="475232"/>
            <a:ext cx="4934148" cy="63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3342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867BDE4A-0F56-4425-950F-27FE91F16D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760574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3909264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xmlns="" id="{28F04BC7-8D39-499F-8BDE-4AAA19D4B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401714"/>
              </p:ext>
            </p:extLst>
          </p:nvPr>
        </p:nvGraphicFramePr>
        <p:xfrm>
          <a:off x="0" y="1454982"/>
          <a:ext cx="121920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1656">
                  <a:extLst>
                    <a:ext uri="{9D8B030D-6E8A-4147-A177-3AD203B41FA5}">
                      <a16:colId xmlns:a16="http://schemas.microsoft.com/office/drawing/2014/main" xmlns="" val="1636326246"/>
                    </a:ext>
                  </a:extLst>
                </a:gridCol>
                <a:gridCol w="9030344">
                  <a:extLst>
                    <a:ext uri="{9D8B030D-6E8A-4147-A177-3AD203B41FA5}">
                      <a16:colId xmlns:a16="http://schemas.microsoft.com/office/drawing/2014/main" xmlns="" val="480762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dirty="0"/>
                        <a:t>Inclusão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dirty="0"/>
                        <a:t>Editais específicos, cotas, critérios diferenciados</a:t>
                      </a:r>
                    </a:p>
                    <a:p>
                      <a:endParaRPr lang="pt-B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8530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Distribuição de recursos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/>
                        <a:t>Projetos com verbas menores e maior número de vagas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0905393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23FD433F-4A99-468D-B178-4D8485091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171514"/>
              </p:ext>
            </p:extLst>
          </p:nvPr>
        </p:nvGraphicFramePr>
        <p:xfrm>
          <a:off x="0" y="3588582"/>
          <a:ext cx="12192000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1656">
                  <a:extLst>
                    <a:ext uri="{9D8B030D-6E8A-4147-A177-3AD203B41FA5}">
                      <a16:colId xmlns:a16="http://schemas.microsoft.com/office/drawing/2014/main" xmlns="" val="3933759068"/>
                    </a:ext>
                  </a:extLst>
                </a:gridCol>
                <a:gridCol w="9030344">
                  <a:extLst>
                    <a:ext uri="{9D8B030D-6E8A-4147-A177-3AD203B41FA5}">
                      <a16:colId xmlns:a16="http://schemas.microsoft.com/office/drawing/2014/main" xmlns="" val="2654399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Aplicação do recurso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/>
                        <a:t>Projetos Expositivos, Preservação da memória, Produção e circulação de produtos culturais, Festivais e mostras, Manutenção das atividades dos grupos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8229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Critérios de Seleção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/>
                        <a:t>Relevância artístico-cultural, contrapartida social, tempo de atuação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5138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90235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867BDE4A-0F56-4425-950F-27FE91F16D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90163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3264303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xmlns="" id="{28F04BC7-8D39-499F-8BDE-4AAA19D4B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820829"/>
              </p:ext>
            </p:extLst>
          </p:nvPr>
        </p:nvGraphicFramePr>
        <p:xfrm>
          <a:off x="0" y="1190919"/>
          <a:ext cx="121920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372">
                  <a:extLst>
                    <a:ext uri="{9D8B030D-6E8A-4147-A177-3AD203B41FA5}">
                      <a16:colId xmlns:a16="http://schemas.microsoft.com/office/drawing/2014/main" xmlns="" val="1636326246"/>
                    </a:ext>
                  </a:extLst>
                </a:gridCol>
                <a:gridCol w="9527628">
                  <a:extLst>
                    <a:ext uri="{9D8B030D-6E8A-4147-A177-3AD203B41FA5}">
                      <a16:colId xmlns:a16="http://schemas.microsoft.com/office/drawing/2014/main" xmlns="" val="480762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dirty="0"/>
                        <a:t>Inclusão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dirty="0"/>
                        <a:t>Editais específicos, cotas, critérios diferenciados</a:t>
                      </a:r>
                    </a:p>
                    <a:p>
                      <a:endParaRPr lang="pt-B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8530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Distribuição de recursos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/>
                        <a:t>Projetos com verbas menores e maior número de vagas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0905393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23FD433F-4A99-468D-B178-4D8485091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920127"/>
              </p:ext>
            </p:extLst>
          </p:nvPr>
        </p:nvGraphicFramePr>
        <p:xfrm>
          <a:off x="0" y="3333807"/>
          <a:ext cx="1219200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8607">
                  <a:extLst>
                    <a:ext uri="{9D8B030D-6E8A-4147-A177-3AD203B41FA5}">
                      <a16:colId xmlns:a16="http://schemas.microsoft.com/office/drawing/2014/main" xmlns="" val="3933759068"/>
                    </a:ext>
                  </a:extLst>
                </a:gridCol>
                <a:gridCol w="9543393">
                  <a:extLst>
                    <a:ext uri="{9D8B030D-6E8A-4147-A177-3AD203B41FA5}">
                      <a16:colId xmlns:a16="http://schemas.microsoft.com/office/drawing/2014/main" xmlns="" val="2654399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Aplicação do recurso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/>
                        <a:t>Inciso I – Produção de curta e longa-metragem</a:t>
                      </a:r>
                    </a:p>
                    <a:p>
                      <a:r>
                        <a:rPr lang="pt-BR" sz="3200" dirty="0"/>
                        <a:t>Inciso II – Cinema de rua, Manutenção e Funcionamento</a:t>
                      </a:r>
                    </a:p>
                    <a:p>
                      <a:r>
                        <a:rPr lang="pt-BR" sz="3200" dirty="0"/>
                        <a:t>Inciso III – Apoio a eventos e Digitalização de acervos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8229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Critérios de Seleção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/>
                        <a:t>Qualidade artístico cultural, Currículo da equipe de trabalho, Tempo de atuação, Ineditismo, Adequação ao público atendendo ao princípio de acessibilidade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5138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13216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0FE3686-6C09-4311-B9B8-40820DEC2FB0}"/>
              </a:ext>
            </a:extLst>
          </p:cNvPr>
          <p:cNvSpPr txBox="1"/>
          <p:nvPr/>
        </p:nvSpPr>
        <p:spPr>
          <a:xfrm>
            <a:off x="1976909" y="44403"/>
            <a:ext cx="79231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0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o recurso pode</a:t>
            </a:r>
          </a:p>
          <a:p>
            <a:pPr algn="ctr"/>
            <a:r>
              <a:rPr lang="pt-BR" sz="50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utilizado?</a:t>
            </a:r>
            <a:endParaRPr lang="pt-BR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E76B8965-4E7F-468A-B174-D28522DA46BE}"/>
              </a:ext>
            </a:extLst>
          </p:cNvPr>
          <p:cNvGrpSpPr/>
          <p:nvPr/>
        </p:nvGrpSpPr>
        <p:grpSpPr>
          <a:xfrm>
            <a:off x="521729" y="2704371"/>
            <a:ext cx="3809999" cy="2286000"/>
            <a:chOff x="0" y="250934"/>
            <a:chExt cx="3809999" cy="22860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304246FE-A0C7-4291-B3B9-F19BA5270B00}"/>
                </a:ext>
              </a:extLst>
            </p:cNvPr>
            <p:cNvSpPr/>
            <p:nvPr/>
          </p:nvSpPr>
          <p:spPr>
            <a:xfrm>
              <a:off x="0" y="250934"/>
              <a:ext cx="3809999" cy="228600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E8F04932-3D30-4054-91C4-ADFEC44C7FC6}"/>
                </a:ext>
              </a:extLst>
            </p:cNvPr>
            <p:cNvSpPr txBox="1"/>
            <p:nvPr/>
          </p:nvSpPr>
          <p:spPr>
            <a:xfrm>
              <a:off x="0" y="250934"/>
              <a:ext cx="3809999" cy="2286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marL="23495" lvl="0" indent="0" algn="ctr" defTabSz="222250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en-US" sz="5000" b="1" kern="1200" dirty="0">
                  <a:solidFill>
                    <a:schemeClr val="bg1"/>
                  </a:solidFill>
                  <a:effectLst/>
                </a:rPr>
                <a:t>Art. 6º - Inciso I</a:t>
              </a:r>
              <a:endParaRPr lang="pt-BR" sz="5000" b="1" kern="1200" dirty="0">
                <a:solidFill>
                  <a:schemeClr val="bg1"/>
                </a:solidFill>
                <a:effectLst/>
              </a:endParaRPr>
            </a:p>
            <a:p>
              <a:pPr marL="23495" lvl="0" indent="0" algn="ctr" defTabSz="222250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pt-BR" sz="5000" b="1" kern="1200" dirty="0">
                  <a:solidFill>
                    <a:schemeClr val="bg1"/>
                  </a:solidFill>
                  <a:effectLst/>
                </a:rPr>
                <a:t>77.585,18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86910279-4A89-4EB2-A4A6-025320A09651}"/>
              </a:ext>
            </a:extLst>
          </p:cNvPr>
          <p:cNvGrpSpPr/>
          <p:nvPr/>
        </p:nvGrpSpPr>
        <p:grpSpPr>
          <a:xfrm>
            <a:off x="5676901" y="1809751"/>
            <a:ext cx="5993370" cy="4694072"/>
            <a:chOff x="0" y="250934"/>
            <a:chExt cx="3809999" cy="22860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E366618B-0343-4181-9A90-EF6708202B32}"/>
                </a:ext>
              </a:extLst>
            </p:cNvPr>
            <p:cNvSpPr/>
            <p:nvPr/>
          </p:nvSpPr>
          <p:spPr>
            <a:xfrm>
              <a:off x="0" y="250934"/>
              <a:ext cx="3809999" cy="228600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8E4A5CFA-1B9A-46BD-B645-0DAFEA2A2DB8}"/>
                </a:ext>
              </a:extLst>
            </p:cNvPr>
            <p:cNvSpPr txBox="1"/>
            <p:nvPr/>
          </p:nvSpPr>
          <p:spPr>
            <a:xfrm>
              <a:off x="0" y="250934"/>
              <a:ext cx="3809999" cy="2286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marL="23495" lvl="0" indent="0" algn="ctr" defTabSz="222250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pt-BR" sz="5400" b="1" dirty="0"/>
                <a:t>Apoio a produções audiovisuais</a:t>
              </a:r>
              <a:endParaRPr lang="pt-BR" sz="5000" b="1" kern="1200" dirty="0">
                <a:solidFill>
                  <a:schemeClr val="bg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31205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9">
            <a:extLst>
              <a:ext uri="{FF2B5EF4-FFF2-40B4-BE49-F238E27FC236}">
                <a16:creationId xmlns:a16="http://schemas.microsoft.com/office/drawing/2014/main" xmlns="" id="{005C0CE3-0A93-4EF7-B6D0-EEF66545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44403"/>
            <a:ext cx="1693752" cy="11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">
            <a:extLst>
              <a:ext uri="{FF2B5EF4-FFF2-40B4-BE49-F238E27FC236}">
                <a16:creationId xmlns:a16="http://schemas.microsoft.com/office/drawing/2014/main" xmlns="" id="{7F9FF520-1C7B-4865-955C-EF366572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823"/>
            <a:ext cx="934455" cy="2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feitura de Cocal do Sul">
            <a:hlinkClick r:id="rId4"/>
            <a:extLst>
              <a:ext uri="{FF2B5EF4-FFF2-40B4-BE49-F238E27FC236}">
                <a16:creationId xmlns:a16="http://schemas.microsoft.com/office/drawing/2014/main" xmlns="" id="{81985FE2-A386-443B-9622-CD4876DB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3"/>
            <a:ext cx="1043459" cy="1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0FE3686-6C09-4311-B9B8-40820DEC2FB0}"/>
              </a:ext>
            </a:extLst>
          </p:cNvPr>
          <p:cNvSpPr txBox="1"/>
          <p:nvPr/>
        </p:nvSpPr>
        <p:spPr>
          <a:xfrm>
            <a:off x="1976909" y="44403"/>
            <a:ext cx="79231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0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o recurso pode</a:t>
            </a:r>
          </a:p>
          <a:p>
            <a:pPr algn="ctr"/>
            <a:r>
              <a:rPr lang="pt-BR" sz="5000" b="0" i="0" u="none" strike="noStrike" baseline="0" dirty="0">
                <a:solidFill>
                  <a:srgbClr val="3D3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utilizado?</a:t>
            </a:r>
            <a:endParaRPr lang="pt-BR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4CA5103-DDCA-4222-A112-43D9B454810A}"/>
              </a:ext>
            </a:extLst>
          </p:cNvPr>
          <p:cNvSpPr txBox="1"/>
          <p:nvPr/>
        </p:nvSpPr>
        <p:spPr>
          <a:xfrm>
            <a:off x="0" y="1868909"/>
            <a:ext cx="121920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Desenvolvimento de roteiro, núcleos criativos, </a:t>
            </a:r>
            <a:r>
              <a:rPr lang="pt-BR" sz="4200" b="1" dirty="0">
                <a:latin typeface="Arial" panose="020B0604020202020204" pitchFamily="34" charset="0"/>
                <a:cs typeface="Arial" panose="020B0604020202020204" pitchFamily="34" charset="0"/>
              </a:rPr>
              <a:t>produção de curtas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, médias </a:t>
            </a:r>
            <a:r>
              <a:rPr lang="pt-BR" sz="4200" b="1" dirty="0">
                <a:latin typeface="Arial" panose="020B0604020202020204" pitchFamily="34" charset="0"/>
                <a:cs typeface="Arial" panose="020B0604020202020204" pitchFamily="34" charset="0"/>
              </a:rPr>
              <a:t>e longas metragens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, séries e webséries, telefilmes, nos gêneros ficção, documentários, animação, produção de games, videoclipes, etapas de finalização, pós-produção, e outros formatos de produção audiovisual.</a:t>
            </a:r>
          </a:p>
        </p:txBody>
      </p:sp>
    </p:spTree>
    <p:extLst>
      <p:ext uri="{BB962C8B-B14F-4D97-AF65-F5344CB8AC3E}">
        <p14:creationId xmlns:p14="http://schemas.microsoft.com/office/powerpoint/2010/main" val="277463958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897</Words>
  <Application>Microsoft Office PowerPoint</Application>
  <PresentationFormat>Personalizar</PresentationFormat>
  <Paragraphs>116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Andréa Andrade Alves Debiasi</dc:creator>
  <cp:lastModifiedBy>Nelson</cp:lastModifiedBy>
  <cp:revision>80</cp:revision>
  <dcterms:created xsi:type="dcterms:W3CDTF">2023-08-04T21:47:03Z</dcterms:created>
  <dcterms:modified xsi:type="dcterms:W3CDTF">2023-10-19T14:14:55Z</dcterms:modified>
</cp:coreProperties>
</file>